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049" r:id="rId1"/>
    <p:sldMasterId id="2147484050" r:id="rId2"/>
    <p:sldMasterId id="2147484052" r:id="rId3"/>
    <p:sldMasterId id="2147484056" r:id="rId4"/>
    <p:sldMasterId id="2147484057" r:id="rId5"/>
  </p:sldMasterIdLst>
  <p:notesMasterIdLst>
    <p:notesMasterId r:id="rId13"/>
  </p:notesMasterIdLst>
  <p:sldIdLst>
    <p:sldId id="289" r:id="rId6"/>
    <p:sldId id="288" r:id="rId7"/>
    <p:sldId id="258" r:id="rId8"/>
    <p:sldId id="260" r:id="rId9"/>
    <p:sldId id="262" r:id="rId10"/>
    <p:sldId id="283" r:id="rId11"/>
    <p:sldId id="291" r:id="rId12"/>
  </p:sldIdLst>
  <p:sldSz cx="9144000" cy="5143500" type="screen16x9"/>
  <p:notesSz cx="6858000" cy="9144000"/>
  <p:embeddedFontLst>
    <p:embeddedFont>
      <p:font typeface="Copse" panose="020B0604020202020204" charset="0"/>
      <p:regular r:id="rId14"/>
    </p:embeddedFont>
    <p:embeddedFont>
      <p:font typeface="Merriweather Sans" pitchFamily="2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Light" panose="020B0306030504020204" pitchFamily="34" charset="0"/>
      <p:regular r:id="rId23"/>
      <p:bold r:id="rId24"/>
      <p:italic r:id="rId25"/>
      <p:boldItalic r:id="rId26"/>
    </p:embeddedFont>
    <p:embeddedFont>
      <p:font typeface="Open Sans SemiBold" panose="020B07060308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071"/>
    <a:srgbClr val="F8F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E76901-7AE6-4E5C-9BCB-C4E64598AE7F}">
  <a:tblStyle styleId="{79E76901-7AE6-4E5C-9BCB-C4E64598AE7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29EDF17-137C-434B-8D4E-3711FFAEA1D1}" styleName="Table_1">
    <a:wholeTbl>
      <a:tcTxStyle b="off" i="off">
        <a:font>
          <a:latin typeface="BentonSans Book"/>
          <a:ea typeface="BentonSans Book"/>
          <a:cs typeface="BentonSans 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BEC"/>
          </a:solidFill>
        </a:fill>
      </a:tcStyle>
    </a:wholeTbl>
    <a:band1H>
      <a:tcTxStyle/>
      <a:tcStyle>
        <a:tcBdr/>
        <a:fill>
          <a:solidFill>
            <a:srgbClr val="D5D5D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5D5D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BentonSans Book"/>
          <a:ea typeface="BentonSans Book"/>
          <a:cs typeface="BentonSans Book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BentonSans Book"/>
          <a:ea typeface="BentonSans Book"/>
          <a:cs typeface="BentonSans Book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BentonSans Book"/>
          <a:ea typeface="BentonSans Book"/>
          <a:cs typeface="BentonSans 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BentonSans Book"/>
          <a:ea typeface="BentonSans Book"/>
          <a:cs typeface="BentonSans 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C0850C2-707F-426A-972A-71BE49F4692E}" styleName="Table_2">
    <a:wholeTbl>
      <a:tcTxStyle b="off" i="off">
        <a:font>
          <a:latin typeface="BentonSans Book"/>
          <a:ea typeface="BentonSans Book"/>
          <a:cs typeface="BentonSans Book"/>
        </a:font>
        <a:srgbClr val="77787B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2FB"/>
          </a:solidFill>
        </a:fill>
      </a:tcStyle>
    </a:wholeTbl>
    <a:band1H>
      <a:tcTxStyle/>
      <a:tcStyle>
        <a:tcBdr/>
        <a:fill>
          <a:solidFill>
            <a:srgbClr val="CAE5F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5F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BentonSans Book"/>
          <a:ea typeface="BentonSans Book"/>
          <a:cs typeface="BentonSans Book"/>
        </a:font>
        <a:srgbClr val="FFFFFF"/>
      </a:tcTxStyle>
      <a:tcStyle>
        <a:tcBdr/>
        <a:fill>
          <a:solidFill>
            <a:srgbClr val="13B5EA"/>
          </a:solidFill>
        </a:fill>
      </a:tcStyle>
    </a:lastCol>
    <a:firstCol>
      <a:tcTxStyle b="on" i="off">
        <a:font>
          <a:latin typeface="BentonSans Book"/>
          <a:ea typeface="BentonSans Book"/>
          <a:cs typeface="BentonSans Book"/>
        </a:font>
        <a:srgbClr val="FFFFFF"/>
      </a:tcTxStyle>
      <a:tcStyle>
        <a:tcBdr/>
        <a:fill>
          <a:solidFill>
            <a:srgbClr val="13B5EA"/>
          </a:solidFill>
        </a:fill>
      </a:tcStyle>
    </a:firstCol>
    <a:lastRow>
      <a:tcTxStyle b="on" i="off">
        <a:font>
          <a:latin typeface="BentonSans Book"/>
          <a:ea typeface="BentonSans Book"/>
          <a:cs typeface="BentonSans Book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13B5EA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BentonSans Book"/>
          <a:ea typeface="BentonSans Book"/>
          <a:cs typeface="BentonSans Book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13B5EA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5" autoAdjust="0"/>
    <p:restoredTop sz="81265" autoAdjust="0"/>
  </p:normalViewPr>
  <p:slideViewPr>
    <p:cSldViewPr snapToGrid="0">
      <p:cViewPr varScale="1">
        <p:scale>
          <a:sx n="80" d="100"/>
          <a:sy n="80" d="100"/>
        </p:scale>
        <p:origin x="728" y="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customXml" Target="../customXml/item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1" name="Google Shape;2711;g58836b72d3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2" name="Google Shape;2712;g58836b72d3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Amplify:  </a:t>
            </a:r>
            <a:r>
              <a:rPr lang="en-US" sz="1100" b="1" dirty="0"/>
              <a:t>company/vendor</a:t>
            </a:r>
            <a:r>
              <a:rPr lang="en-US" sz="1100" dirty="0"/>
              <a:t> that provides literacy products and services. Amplify licenses and delivers the assessment platform used by Alaska and many other states.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58750" indent="0">
              <a:buNone/>
            </a:pP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mCLASS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,: </a:t>
            </a:r>
            <a:r>
              <a:rPr lang="en-US" b="1" dirty="0"/>
              <a:t>assessment system and platform (digital provider)</a:t>
            </a:r>
            <a:r>
              <a:rPr lang="en-US" dirty="0"/>
              <a:t> developed and managed by Amplify. It includes:</a:t>
            </a:r>
          </a:p>
          <a:p>
            <a:pPr lvl="1"/>
            <a:r>
              <a:rPr lang="en-US" dirty="0"/>
              <a:t>Assessment administration tools </a:t>
            </a:r>
          </a:p>
          <a:p>
            <a:pPr lvl="1"/>
            <a:r>
              <a:rPr lang="en-US" dirty="0"/>
              <a:t>Data collection and reporting </a:t>
            </a:r>
          </a:p>
          <a:p>
            <a:pPr lvl="1"/>
            <a:r>
              <a:rPr lang="en-US" dirty="0"/>
              <a:t>Progress monitoring </a:t>
            </a:r>
          </a:p>
          <a:p>
            <a:pPr lvl="1"/>
            <a:r>
              <a:rPr lang="en-US" dirty="0"/>
              <a:t>Dyslexia screening indicators </a:t>
            </a:r>
          </a:p>
          <a:p>
            <a:pPr lvl="1"/>
            <a:r>
              <a:rPr lang="en-US" dirty="0"/>
              <a:t>Instructional recommendations </a:t>
            </a:r>
          </a:p>
          <a:p>
            <a:pPr lvl="1"/>
            <a:r>
              <a:rPr lang="en-US" dirty="0"/>
              <a:t>Student and classroom reports </a:t>
            </a:r>
          </a:p>
          <a:p>
            <a:pPr lvl="1"/>
            <a:r>
              <a:rPr lang="en-US" dirty="0"/>
              <a:t>Benchmark and growth data</a:t>
            </a:r>
          </a:p>
          <a:p>
            <a:pPr lvl="1"/>
            <a:endParaRPr lang="en-US" dirty="0"/>
          </a:p>
          <a:p>
            <a:pPr marL="158750" indent="0">
              <a:buNone/>
            </a:pPr>
            <a:r>
              <a:rPr lang="en-US" dirty="0"/>
              <a:t>DIBELS 8th Edition is the </a:t>
            </a:r>
            <a:r>
              <a:rPr lang="en-US" b="1" dirty="0"/>
              <a:t>actual assessment measure</a:t>
            </a:r>
            <a:r>
              <a:rPr lang="en-US" dirty="0"/>
              <a:t> administered within the </a:t>
            </a:r>
            <a:r>
              <a:rPr lang="en-US" dirty="0" err="1"/>
              <a:t>mCLASS</a:t>
            </a:r>
            <a:r>
              <a:rPr lang="en-US" dirty="0"/>
              <a:t> platform.</a:t>
            </a:r>
          </a:p>
          <a:p>
            <a:pPr marL="15875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g2ae4ef3d329_0_7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7" name="Google Shape;2237;g2ae4ef3d329_0_7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DIBELS 8 consists of the literacy screening and progress-monitoring measures, including:</a:t>
            </a:r>
          </a:p>
          <a:p>
            <a:r>
              <a:rPr lang="en-US" dirty="0"/>
              <a:t>Letter Naming Fluency (LNF) </a:t>
            </a:r>
          </a:p>
          <a:p>
            <a:r>
              <a:rPr lang="en-US" dirty="0"/>
              <a:t>Phonemic Segmentation Fluency (PSF) </a:t>
            </a:r>
          </a:p>
          <a:p>
            <a:r>
              <a:rPr lang="en-US" dirty="0"/>
              <a:t>Nonsense Word Fluency (NWF) </a:t>
            </a:r>
          </a:p>
          <a:p>
            <a:r>
              <a:rPr lang="en-US" dirty="0"/>
              <a:t>Word Reading Fluency</a:t>
            </a:r>
          </a:p>
          <a:p>
            <a:r>
              <a:rPr lang="en-US" dirty="0"/>
              <a:t>Oral Reading Fluency (ORF) </a:t>
            </a:r>
          </a:p>
          <a:p>
            <a:r>
              <a:rPr lang="en-US" dirty="0"/>
              <a:t>Maze and other measures, depending on grade level </a:t>
            </a:r>
          </a:p>
          <a:p>
            <a:endParaRPr lang="en-US" dirty="0"/>
          </a:p>
          <a:p>
            <a:r>
              <a:rPr lang="en-US" dirty="0"/>
              <a:t>DIBELS was originally developed by researchers at the University of Oregon and is used nationally to measure foundational reading skills.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					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					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				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			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		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g33a47845c44_0_1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0" name="Google Shape;1950;g33a47845c44_0_10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g2b25f4d4385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7" name="Google Shape;1967;g2b25f4d4385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3ca3278dbc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3ca3278dbc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g33a6013b3ae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1" name="Google Shape;2191;g33a6013b3ae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png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8">
  <p:cSld name="TITLE_AND_BODY_18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75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175"/>
          <p:cNvSpPr txBox="1">
            <a:spLocks noGrp="1"/>
          </p:cNvSpPr>
          <p:nvPr>
            <p:ph type="body" idx="1"/>
          </p:nvPr>
        </p:nvSpPr>
        <p:spPr>
          <a:xfrm>
            <a:off x="311700" y="956400"/>
            <a:ext cx="8520600" cy="36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833" name="Google Shape;833;p175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2 1 1">
  <p:cSld name="TITLE_1_3_1_1_1_1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76"/>
          <p:cNvSpPr txBox="1">
            <a:spLocks noGrp="1"/>
          </p:cNvSpPr>
          <p:nvPr>
            <p:ph type="title"/>
          </p:nvPr>
        </p:nvSpPr>
        <p:spPr>
          <a:xfrm>
            <a:off x="571500" y="349800"/>
            <a:ext cx="33888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76"/>
          <p:cNvSpPr txBox="1">
            <a:spLocks noGrp="1"/>
          </p:cNvSpPr>
          <p:nvPr>
            <p:ph type="body" idx="1"/>
          </p:nvPr>
        </p:nvSpPr>
        <p:spPr>
          <a:xfrm>
            <a:off x="571500" y="1772375"/>
            <a:ext cx="3232200" cy="24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pic>
        <p:nvPicPr>
          <p:cNvPr id="837" name="Google Shape;837;p1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176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778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778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778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778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778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778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778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778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778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5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77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3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41" name="Google Shape;841;p177"/>
          <p:cNvSpPr txBox="1">
            <a:spLocks noGrp="1"/>
          </p:cNvSpPr>
          <p:nvPr>
            <p:ph type="body" idx="1"/>
          </p:nvPr>
        </p:nvSpPr>
        <p:spPr>
          <a:xfrm>
            <a:off x="311700" y="956400"/>
            <a:ext cx="8520600" cy="3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○"/>
              <a:defRPr sz="1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Char char="■"/>
              <a:defRPr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Arial"/>
              <a:buChar char="●"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Char char="○"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2" name="Google Shape;842;p177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">
  <p:cSld name="OBJECT_3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78"/>
          <p:cNvSpPr txBox="1">
            <a:spLocks noGrp="1"/>
          </p:cNvSpPr>
          <p:nvPr>
            <p:ph type="title"/>
          </p:nvPr>
        </p:nvSpPr>
        <p:spPr>
          <a:xfrm>
            <a:off x="430302" y="197644"/>
            <a:ext cx="82833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178"/>
          <p:cNvSpPr txBox="1">
            <a:spLocks noGrp="1"/>
          </p:cNvSpPr>
          <p:nvPr>
            <p:ph type="body" idx="1"/>
          </p:nvPr>
        </p:nvSpPr>
        <p:spPr>
          <a:xfrm>
            <a:off x="430302" y="857995"/>
            <a:ext cx="8283300" cy="3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2 1 4">
  <p:cSld name="TITLE_1_3_1_1_1_4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79"/>
          <p:cNvSpPr txBox="1">
            <a:spLocks noGrp="1"/>
          </p:cNvSpPr>
          <p:nvPr>
            <p:ph type="title"/>
          </p:nvPr>
        </p:nvSpPr>
        <p:spPr>
          <a:xfrm>
            <a:off x="571500" y="518875"/>
            <a:ext cx="3388800" cy="10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8" name="Google Shape;848;p179"/>
          <p:cNvSpPr txBox="1">
            <a:spLocks noGrp="1"/>
          </p:cNvSpPr>
          <p:nvPr>
            <p:ph type="body" idx="1"/>
          </p:nvPr>
        </p:nvSpPr>
        <p:spPr>
          <a:xfrm>
            <a:off x="571500" y="1772375"/>
            <a:ext cx="3232200" cy="24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pic>
        <p:nvPicPr>
          <p:cNvPr id="849" name="Google Shape;849;p1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  <p15:guide id="2" orient="horz" pos="327">
          <p15:clr>
            <a:srgbClr val="FA7B17"/>
          </p15:clr>
        </p15:guide>
        <p15:guide id="3" orient="horz" pos="2880">
          <p15:clr>
            <a:srgbClr val="FA7B17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Mosaic">
  <p:cSld name="TITLE_1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298"/>
          <p:cNvSpPr txBox="1">
            <a:spLocks noGrp="1"/>
          </p:cNvSpPr>
          <p:nvPr>
            <p:ph type="ctrTitle"/>
          </p:nvPr>
        </p:nvSpPr>
        <p:spPr>
          <a:xfrm>
            <a:off x="571500" y="1826803"/>
            <a:ext cx="3775800" cy="10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9pPr>
          </a:lstStyle>
          <a:p>
            <a:endParaRPr/>
          </a:p>
        </p:txBody>
      </p:sp>
      <p:sp>
        <p:nvSpPr>
          <p:cNvPr id="1421" name="Google Shape;1421;p298"/>
          <p:cNvSpPr txBox="1">
            <a:spLocks noGrp="1"/>
          </p:cNvSpPr>
          <p:nvPr>
            <p:ph type="subTitle" idx="1"/>
          </p:nvPr>
        </p:nvSpPr>
        <p:spPr>
          <a:xfrm>
            <a:off x="571500" y="3004822"/>
            <a:ext cx="3521100" cy="67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500"/>
            </a:lvl1pPr>
            <a:lvl2pPr lvl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22" name="Google Shape;1422;p298"/>
          <p:cNvSpPr txBox="1">
            <a:spLocks noGrp="1"/>
          </p:cNvSpPr>
          <p:nvPr>
            <p:ph type="subTitle" idx="2"/>
          </p:nvPr>
        </p:nvSpPr>
        <p:spPr>
          <a:xfrm>
            <a:off x="571500" y="3829452"/>
            <a:ext cx="3775800" cy="24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300"/>
              </a:spcBef>
              <a:spcAft>
                <a:spcPts val="0"/>
              </a:spcAft>
              <a:buNone/>
              <a:defRPr sz="1000">
                <a:solidFill>
                  <a:srgbClr val="B7B7B7"/>
                </a:solidFill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 sz="1800"/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 sz="1800"/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 sz="1800"/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 sz="1800"/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 sz="1800"/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 sz="1800"/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 sz="1800"/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pic>
        <p:nvPicPr>
          <p:cNvPr id="1423" name="Google Shape;1423;p2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500" y="4758950"/>
            <a:ext cx="736129" cy="1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Google Shape;1424;p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" y="559225"/>
            <a:ext cx="1266125" cy="3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type="secHead">
  <p:cSld name="SECTION_HEADER">
    <p:bg>
      <p:bgPr>
        <a:noFill/>
        <a:effectLst/>
      </p:bgPr>
    </p:bg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299"/>
          <p:cNvSpPr txBox="1">
            <a:spLocks noGrp="1"/>
          </p:cNvSpPr>
          <p:nvPr>
            <p:ph type="title"/>
          </p:nvPr>
        </p:nvSpPr>
        <p:spPr>
          <a:xfrm>
            <a:off x="571500" y="941475"/>
            <a:ext cx="6022200" cy="6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7" name="Google Shape;1427;p299"/>
          <p:cNvSpPr txBox="1">
            <a:spLocks noGrp="1"/>
          </p:cNvSpPr>
          <p:nvPr>
            <p:ph type="body" idx="1"/>
          </p:nvPr>
        </p:nvSpPr>
        <p:spPr>
          <a:xfrm>
            <a:off x="571500" y="1630500"/>
            <a:ext cx="5198400" cy="318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>
                <a:solidFill>
                  <a:schemeClr val="dk2"/>
                </a:solidFill>
              </a:defRPr>
            </a:lvl1pPr>
            <a:lvl2pPr marL="914400" lvl="1" indent="-3175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4pPr>
            <a:lvl5pPr marL="2286000" lvl="4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5pPr>
            <a:lvl6pPr marL="2743200" lvl="5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6pPr>
            <a:lvl7pPr marL="3200400" lvl="6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7pPr>
            <a:lvl8pPr marL="3657600" lvl="7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8pPr>
            <a:lvl9pPr marL="4114800" lvl="8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428" name="Google Shape;1428;p2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4000" y="4777600"/>
            <a:ext cx="651200" cy="16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9" name="Google Shape;1429;p299"/>
          <p:cNvSpPr/>
          <p:nvPr/>
        </p:nvSpPr>
        <p:spPr>
          <a:xfrm>
            <a:off x="7326875" y="-8150"/>
            <a:ext cx="1817100" cy="5143500"/>
          </a:xfrm>
          <a:prstGeom prst="rect">
            <a:avLst/>
          </a:prstGeom>
          <a:solidFill>
            <a:srgbClr val="246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0" name="Google Shape;1430;p299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8164909" y="3984234"/>
            <a:ext cx="831616" cy="831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p299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575800" y="3352800"/>
            <a:ext cx="953501" cy="95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eft Option 1">
  <p:cSld name="SECTION_HEADER_2">
    <p:bg>
      <p:bgPr>
        <a:solidFill>
          <a:srgbClr val="FFFFFF"/>
        </a:solidFill>
        <a:effectLst/>
      </p:bgPr>
    </p:bg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300"/>
          <p:cNvSpPr txBox="1">
            <a:spLocks noGrp="1"/>
          </p:cNvSpPr>
          <p:nvPr>
            <p:ph type="title"/>
          </p:nvPr>
        </p:nvSpPr>
        <p:spPr>
          <a:xfrm>
            <a:off x="571500" y="1976375"/>
            <a:ext cx="3579000" cy="77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pse"/>
              <a:buNone/>
              <a:defRPr sz="3000">
                <a:solidFill>
                  <a:schemeClr val="dk2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4" name="Google Shape;1434;p300"/>
          <p:cNvSpPr txBox="1">
            <a:spLocks noGrp="1"/>
          </p:cNvSpPr>
          <p:nvPr>
            <p:ph type="subTitle" idx="1"/>
          </p:nvPr>
        </p:nvSpPr>
        <p:spPr>
          <a:xfrm>
            <a:off x="571500" y="2852525"/>
            <a:ext cx="2920500" cy="2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435" name="Google Shape;1435;p3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4000" y="4777600"/>
            <a:ext cx="651200" cy="16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0">
          <p15:clr>
            <a:srgbClr val="FA7B17"/>
          </p15:clr>
        </p15:guide>
        <p15:guide id="2" pos="360">
          <p15:clr>
            <a:srgbClr val="FA7B17"/>
          </p15:clr>
        </p15:guide>
        <p15:guide id="3" orient="horz" pos="1008">
          <p15:clr>
            <a:srgbClr val="FA7B17"/>
          </p15:clr>
        </p15:guide>
        <p15:guide id="4" pos="2880">
          <p15:clr>
            <a:srgbClr val="FA7B17"/>
          </p15:clr>
        </p15:guide>
        <p15:guide id="5" pos="864">
          <p15:clr>
            <a:srgbClr val="FA7B17"/>
          </p15:clr>
        </p15:guide>
        <p15:guide id="6" orient="horz" pos="1944">
          <p15:clr>
            <a:srgbClr val="FA7B17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divider - red bar">
  <p:cSld name="SECTION_HEADER_2_4">
    <p:bg>
      <p:bgPr>
        <a:noFill/>
        <a:effectLst/>
      </p:bgPr>
    </p:bg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301"/>
          <p:cNvSpPr/>
          <p:nvPr/>
        </p:nvSpPr>
        <p:spPr>
          <a:xfrm>
            <a:off x="7326875" y="-8150"/>
            <a:ext cx="1817100" cy="5151600"/>
          </a:xfrm>
          <a:prstGeom prst="rect">
            <a:avLst/>
          </a:prstGeom>
          <a:solidFill>
            <a:srgbClr val="D83D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8" name="Google Shape;1438;p301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567163" y="3365787"/>
            <a:ext cx="831626" cy="83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301"/>
          <p:cNvSpPr txBox="1">
            <a:spLocks noGrp="1"/>
          </p:cNvSpPr>
          <p:nvPr>
            <p:ph type="title"/>
          </p:nvPr>
        </p:nvSpPr>
        <p:spPr>
          <a:xfrm>
            <a:off x="571500" y="1976375"/>
            <a:ext cx="3579000" cy="77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pse"/>
              <a:buNone/>
              <a:defRPr sz="3000">
                <a:solidFill>
                  <a:schemeClr val="dk2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40" name="Google Shape;1440;p301"/>
          <p:cNvSpPr txBox="1">
            <a:spLocks noGrp="1"/>
          </p:cNvSpPr>
          <p:nvPr>
            <p:ph type="subTitle" idx="1"/>
          </p:nvPr>
        </p:nvSpPr>
        <p:spPr>
          <a:xfrm>
            <a:off x="571500" y="2852525"/>
            <a:ext cx="2920500" cy="2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441" name="Google Shape;1441;p301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8088709" y="3984234"/>
            <a:ext cx="831616" cy="831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0">
          <p15:clr>
            <a:srgbClr val="FA7B17"/>
          </p15:clr>
        </p15:guide>
        <p15:guide id="2" pos="360">
          <p15:clr>
            <a:srgbClr val="FA7B17"/>
          </p15:clr>
        </p15:guide>
        <p15:guide id="3" orient="horz" pos="1008">
          <p15:clr>
            <a:srgbClr val="FA7B17"/>
          </p15:clr>
        </p15:guide>
        <p15:guide id="4" pos="2880">
          <p15:clr>
            <a:srgbClr val="FA7B17"/>
          </p15:clr>
        </p15:guide>
        <p15:guide id="5" pos="864">
          <p15:clr>
            <a:srgbClr val="FA7B17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divider - yellow bar">
  <p:cSld name="SECTION_HEADER_2_4_1">
    <p:bg>
      <p:bgPr>
        <a:noFill/>
        <a:effectLst/>
      </p:bgPr>
    </p:bg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302"/>
          <p:cNvSpPr/>
          <p:nvPr/>
        </p:nvSpPr>
        <p:spPr>
          <a:xfrm>
            <a:off x="7326875" y="-8150"/>
            <a:ext cx="1817100" cy="5151600"/>
          </a:xfrm>
          <a:prstGeom prst="rect">
            <a:avLst/>
          </a:prstGeom>
          <a:solidFill>
            <a:srgbClr val="FFC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4" name="Google Shape;1444;p302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8103963" y="3908025"/>
            <a:ext cx="953501" cy="95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302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7575800" y="3312900"/>
            <a:ext cx="953501" cy="95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6" name="Google Shape;1446;p302"/>
          <p:cNvSpPr txBox="1">
            <a:spLocks noGrp="1"/>
          </p:cNvSpPr>
          <p:nvPr>
            <p:ph type="title"/>
          </p:nvPr>
        </p:nvSpPr>
        <p:spPr>
          <a:xfrm>
            <a:off x="571500" y="1976375"/>
            <a:ext cx="3579000" cy="77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pse"/>
              <a:buNone/>
              <a:defRPr sz="3000">
                <a:solidFill>
                  <a:schemeClr val="dk2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47" name="Google Shape;1447;p302"/>
          <p:cNvSpPr txBox="1">
            <a:spLocks noGrp="1"/>
          </p:cNvSpPr>
          <p:nvPr>
            <p:ph type="subTitle" idx="1"/>
          </p:nvPr>
        </p:nvSpPr>
        <p:spPr>
          <a:xfrm>
            <a:off x="571500" y="2852525"/>
            <a:ext cx="2920500" cy="2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0">
          <p15:clr>
            <a:srgbClr val="FA7B17"/>
          </p15:clr>
        </p15:guide>
        <p15:guide id="2" pos="360">
          <p15:clr>
            <a:srgbClr val="FA7B17"/>
          </p15:clr>
        </p15:guide>
        <p15:guide id="3" orient="horz" pos="1008">
          <p15:clr>
            <a:srgbClr val="FA7B17"/>
          </p15:clr>
        </p15:guide>
        <p15:guide id="4" pos="2880">
          <p15:clr>
            <a:srgbClr val="FA7B17"/>
          </p15:clr>
        </p15:guide>
        <p15:guide id="5" pos="864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divider - cyan bar">
  <p:cSld name="SECTION_HEADER_2_4_1_1">
    <p:bg>
      <p:bgPr>
        <a:noFill/>
        <a:effectLst/>
      </p:bgPr>
    </p:bg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303"/>
          <p:cNvSpPr/>
          <p:nvPr/>
        </p:nvSpPr>
        <p:spPr>
          <a:xfrm>
            <a:off x="7326875" y="-8150"/>
            <a:ext cx="1817100" cy="5151600"/>
          </a:xfrm>
          <a:prstGeom prst="rect">
            <a:avLst/>
          </a:prstGeom>
          <a:solidFill>
            <a:srgbClr val="19B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0" name="Google Shape;1450;p303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549450" y="3352800"/>
            <a:ext cx="953501" cy="95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Google Shape;1451;p303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8092450" y="3923287"/>
            <a:ext cx="953501" cy="95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2" name="Google Shape;1452;p303"/>
          <p:cNvSpPr txBox="1">
            <a:spLocks noGrp="1"/>
          </p:cNvSpPr>
          <p:nvPr>
            <p:ph type="title"/>
          </p:nvPr>
        </p:nvSpPr>
        <p:spPr>
          <a:xfrm>
            <a:off x="571500" y="1976375"/>
            <a:ext cx="3579000" cy="77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pse"/>
              <a:buNone/>
              <a:defRPr sz="3000">
                <a:solidFill>
                  <a:schemeClr val="dk2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3" name="Google Shape;1453;p303"/>
          <p:cNvSpPr txBox="1">
            <a:spLocks noGrp="1"/>
          </p:cNvSpPr>
          <p:nvPr>
            <p:ph type="subTitle" idx="1"/>
          </p:nvPr>
        </p:nvSpPr>
        <p:spPr>
          <a:xfrm>
            <a:off x="571500" y="2852525"/>
            <a:ext cx="2920500" cy="2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0">
          <p15:clr>
            <a:srgbClr val="FA7B17"/>
          </p15:clr>
        </p15:guide>
        <p15:guide id="2" pos="360">
          <p15:clr>
            <a:srgbClr val="FA7B17"/>
          </p15:clr>
        </p15:guide>
        <p15:guide id="3" orient="horz" pos="1008">
          <p15:clr>
            <a:srgbClr val="FA7B17"/>
          </p15:clr>
        </p15:guide>
        <p15:guide id="4" pos="2880">
          <p15:clr>
            <a:srgbClr val="FA7B17"/>
          </p15:clr>
        </p15:guide>
        <p15:guide id="5" pos="864">
          <p15:clr>
            <a:srgbClr val="FA7B17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divider - blue bar">
  <p:cSld name="SECTION_HEADER_2_4_1_1_2">
    <p:bg>
      <p:bgPr>
        <a:noFill/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304"/>
          <p:cNvSpPr/>
          <p:nvPr/>
        </p:nvSpPr>
        <p:spPr>
          <a:xfrm>
            <a:off x="7326875" y="-8150"/>
            <a:ext cx="1817100" cy="5151600"/>
          </a:xfrm>
          <a:prstGeom prst="rect">
            <a:avLst/>
          </a:prstGeom>
          <a:solidFill>
            <a:srgbClr val="246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6" name="Google Shape;1456;p304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8092450" y="3923287"/>
            <a:ext cx="953501" cy="95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304"/>
          <p:cNvSpPr txBox="1">
            <a:spLocks noGrp="1"/>
          </p:cNvSpPr>
          <p:nvPr>
            <p:ph type="title"/>
          </p:nvPr>
        </p:nvSpPr>
        <p:spPr>
          <a:xfrm>
            <a:off x="571500" y="1976375"/>
            <a:ext cx="3579000" cy="77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pse"/>
              <a:buNone/>
              <a:defRPr sz="3000">
                <a:solidFill>
                  <a:schemeClr val="dk2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8" name="Google Shape;1458;p304"/>
          <p:cNvSpPr txBox="1">
            <a:spLocks noGrp="1"/>
          </p:cNvSpPr>
          <p:nvPr>
            <p:ph type="subTitle" idx="1"/>
          </p:nvPr>
        </p:nvSpPr>
        <p:spPr>
          <a:xfrm>
            <a:off x="571500" y="2852525"/>
            <a:ext cx="2920500" cy="2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459" name="Google Shape;1459;p304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7567163" y="3365787"/>
            <a:ext cx="831626" cy="83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0">
          <p15:clr>
            <a:srgbClr val="FA7B17"/>
          </p15:clr>
        </p15:guide>
        <p15:guide id="2" pos="360">
          <p15:clr>
            <a:srgbClr val="FA7B17"/>
          </p15:clr>
        </p15:guide>
        <p15:guide id="3" orient="horz" pos="1008">
          <p15:clr>
            <a:srgbClr val="FA7B17"/>
          </p15:clr>
        </p15:guide>
        <p15:guide id="4" pos="2880">
          <p15:clr>
            <a:srgbClr val="FA7B17"/>
          </p15:clr>
        </p15:guide>
        <p15:guide id="5" pos="864">
          <p15:clr>
            <a:srgbClr val="FA7B17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divider - Amplify orange bar">
  <p:cSld name="SECTION_HEADER_2_4_1_1_2_1">
    <p:bg>
      <p:bgPr>
        <a:noFill/>
        <a:effectLst/>
      </p:bgPr>
    </p:bg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305"/>
          <p:cNvSpPr/>
          <p:nvPr/>
        </p:nvSpPr>
        <p:spPr>
          <a:xfrm>
            <a:off x="7326875" y="-8150"/>
            <a:ext cx="1817100" cy="515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305"/>
          <p:cNvSpPr txBox="1">
            <a:spLocks noGrp="1"/>
          </p:cNvSpPr>
          <p:nvPr>
            <p:ph type="title"/>
          </p:nvPr>
        </p:nvSpPr>
        <p:spPr>
          <a:xfrm>
            <a:off x="571500" y="1976375"/>
            <a:ext cx="3579000" cy="77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pse"/>
              <a:buNone/>
              <a:defRPr sz="3000">
                <a:solidFill>
                  <a:schemeClr val="dk2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3" name="Google Shape;1463;p305"/>
          <p:cNvSpPr txBox="1">
            <a:spLocks noGrp="1"/>
          </p:cNvSpPr>
          <p:nvPr>
            <p:ph type="subTitle" idx="1"/>
          </p:nvPr>
        </p:nvSpPr>
        <p:spPr>
          <a:xfrm>
            <a:off x="571500" y="2852525"/>
            <a:ext cx="2920500" cy="2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464" name="Google Shape;1464;p305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8103963" y="3908025"/>
            <a:ext cx="953501" cy="95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305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7575800" y="3312900"/>
            <a:ext cx="953501" cy="95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0">
          <p15:clr>
            <a:srgbClr val="FA7B17"/>
          </p15:clr>
        </p15:guide>
        <p15:guide id="2" pos="360">
          <p15:clr>
            <a:srgbClr val="FA7B17"/>
          </p15:clr>
        </p15:guide>
        <p15:guide id="3" orient="horz" pos="1008">
          <p15:clr>
            <a:srgbClr val="FA7B17"/>
          </p15:clr>
        </p15:guide>
        <p15:guide id="4" pos="2880">
          <p15:clr>
            <a:srgbClr val="FA7B17"/>
          </p15:clr>
        </p15:guide>
        <p15:guide id="5" pos="864">
          <p15:clr>
            <a:srgbClr val="FA7B17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divider - dark gray">
  <p:cSld name="SECTION_HEADER_2_4_1_1_2_1_1">
    <p:bg>
      <p:bgPr>
        <a:noFill/>
        <a:effectLst/>
      </p:bgPr>
    </p:bg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306"/>
          <p:cNvSpPr/>
          <p:nvPr/>
        </p:nvSpPr>
        <p:spPr>
          <a:xfrm>
            <a:off x="7326875" y="-8150"/>
            <a:ext cx="1817100" cy="515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306"/>
          <p:cNvSpPr txBox="1">
            <a:spLocks noGrp="1"/>
          </p:cNvSpPr>
          <p:nvPr>
            <p:ph type="title"/>
          </p:nvPr>
        </p:nvSpPr>
        <p:spPr>
          <a:xfrm>
            <a:off x="571500" y="1976375"/>
            <a:ext cx="3579000" cy="77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pse"/>
              <a:buNone/>
              <a:defRPr sz="3000">
                <a:solidFill>
                  <a:schemeClr val="dk2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9" name="Google Shape;1469;p306"/>
          <p:cNvSpPr txBox="1">
            <a:spLocks noGrp="1"/>
          </p:cNvSpPr>
          <p:nvPr>
            <p:ph type="subTitle" idx="1"/>
          </p:nvPr>
        </p:nvSpPr>
        <p:spPr>
          <a:xfrm>
            <a:off x="571500" y="2852525"/>
            <a:ext cx="2920500" cy="2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470" name="Google Shape;1470;p306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567163" y="3365787"/>
            <a:ext cx="831626" cy="8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1" name="Google Shape;1471;p306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8088709" y="3984234"/>
            <a:ext cx="831616" cy="831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0">
          <p15:clr>
            <a:srgbClr val="FA7B17"/>
          </p15:clr>
        </p15:guide>
        <p15:guide id="2" pos="360">
          <p15:clr>
            <a:srgbClr val="FA7B17"/>
          </p15:clr>
        </p15:guide>
        <p15:guide id="3" orient="horz" pos="1008">
          <p15:clr>
            <a:srgbClr val="FA7B17"/>
          </p15:clr>
        </p15:guide>
        <p15:guide id="4" pos="2880">
          <p15:clr>
            <a:srgbClr val="FA7B17"/>
          </p15:clr>
        </p15:guide>
        <p15:guide id="5" pos="864">
          <p15:clr>
            <a:srgbClr val="FA7B17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cyan">
  <p:cSld name="SECTION_HEADER_2_4_1_1_1">
    <p:bg>
      <p:bgPr>
        <a:noFill/>
        <a:effectLst/>
      </p:bgPr>
    </p:bg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307"/>
          <p:cNvSpPr/>
          <p:nvPr/>
        </p:nvSpPr>
        <p:spPr>
          <a:xfrm>
            <a:off x="-25" y="-8150"/>
            <a:ext cx="9144000" cy="5151600"/>
          </a:xfrm>
          <a:prstGeom prst="rect">
            <a:avLst/>
          </a:prstGeom>
          <a:solidFill>
            <a:srgbClr val="19B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307"/>
          <p:cNvSpPr txBox="1">
            <a:spLocks noGrp="1"/>
          </p:cNvSpPr>
          <p:nvPr>
            <p:ph type="title"/>
          </p:nvPr>
        </p:nvSpPr>
        <p:spPr>
          <a:xfrm>
            <a:off x="571500" y="2179150"/>
            <a:ext cx="3579000" cy="77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pse"/>
              <a:buNone/>
              <a:defRPr sz="3000">
                <a:solidFill>
                  <a:srgbClr val="FFFFFF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475" name="Google Shape;1475;p307"/>
          <p:cNvPicPr preferRelativeResize="0"/>
          <p:nvPr/>
        </p:nvPicPr>
        <p:blipFill rotWithShape="1">
          <a:blip r:embed="rId2">
            <a:alphaModFix amt="70000"/>
          </a:blip>
          <a:srcRect r="9264" b="11879"/>
          <a:stretch/>
        </p:blipFill>
        <p:spPr>
          <a:xfrm>
            <a:off x="6362525" y="2480875"/>
            <a:ext cx="2607975" cy="253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0">
          <p15:clr>
            <a:srgbClr val="FA7B17"/>
          </p15:clr>
        </p15:guide>
        <p15:guide id="2" pos="360">
          <p15:clr>
            <a:srgbClr val="FA7B17"/>
          </p15:clr>
        </p15:guide>
        <p15:guide id="3" orient="horz" pos="1008">
          <p15:clr>
            <a:srgbClr val="FA7B17"/>
          </p15:clr>
        </p15:guide>
        <p15:guide id="4" pos="2880">
          <p15:clr>
            <a:srgbClr val="FA7B17"/>
          </p15:clr>
        </p15:guide>
        <p15:guide id="5" pos="864">
          <p15:clr>
            <a:srgbClr val="FA7B17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dark gray">
  <p:cSld name="SECTION_HEADER_2_4_1_1_1_1_2">
    <p:bg>
      <p:bgPr>
        <a:noFill/>
        <a:effectLst/>
      </p:bgPr>
    </p:bg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309"/>
          <p:cNvSpPr/>
          <p:nvPr/>
        </p:nvSpPr>
        <p:spPr>
          <a:xfrm>
            <a:off x="-25" y="-8150"/>
            <a:ext cx="9144000" cy="515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309"/>
          <p:cNvSpPr txBox="1">
            <a:spLocks noGrp="1"/>
          </p:cNvSpPr>
          <p:nvPr>
            <p:ph type="title"/>
          </p:nvPr>
        </p:nvSpPr>
        <p:spPr>
          <a:xfrm>
            <a:off x="571500" y="2179150"/>
            <a:ext cx="3579000" cy="77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pse"/>
              <a:buNone/>
              <a:defRPr sz="3000">
                <a:solidFill>
                  <a:srgbClr val="FFFFFF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483" name="Google Shape;1483;p309"/>
          <p:cNvPicPr preferRelativeResize="0"/>
          <p:nvPr/>
        </p:nvPicPr>
        <p:blipFill rotWithShape="1">
          <a:blip r:embed="rId2">
            <a:alphaModFix amt="70000"/>
          </a:blip>
          <a:srcRect l="3698" t="5873" r="4542" b="4053"/>
          <a:stretch/>
        </p:blipFill>
        <p:spPr>
          <a:xfrm>
            <a:off x="6278375" y="2472300"/>
            <a:ext cx="2721426" cy="267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0">
          <p15:clr>
            <a:srgbClr val="FA7B17"/>
          </p15:clr>
        </p15:guide>
        <p15:guide id="2" pos="360">
          <p15:clr>
            <a:srgbClr val="FA7B17"/>
          </p15:clr>
        </p15:guide>
        <p15:guide id="3" orient="horz" pos="1008">
          <p15:clr>
            <a:srgbClr val="FA7B17"/>
          </p15:clr>
        </p15:guide>
        <p15:guide id="4" pos="2880">
          <p15:clr>
            <a:srgbClr val="FA7B17"/>
          </p15:clr>
        </p15:guide>
        <p15:guide id="5" pos="864">
          <p15:clr>
            <a:srgbClr val="FA7B17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red">
  <p:cSld name="SECTION_HEADER_2_4_1_1_1_1_1">
    <p:bg>
      <p:bgPr>
        <a:noFill/>
        <a:effectLst/>
      </p:bgPr>
    </p:bg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310"/>
          <p:cNvSpPr/>
          <p:nvPr/>
        </p:nvSpPr>
        <p:spPr>
          <a:xfrm>
            <a:off x="-25" y="-8150"/>
            <a:ext cx="9144000" cy="5151600"/>
          </a:xfrm>
          <a:prstGeom prst="rect">
            <a:avLst/>
          </a:prstGeom>
          <a:solidFill>
            <a:srgbClr val="D83D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310"/>
          <p:cNvSpPr txBox="1">
            <a:spLocks noGrp="1"/>
          </p:cNvSpPr>
          <p:nvPr>
            <p:ph type="title"/>
          </p:nvPr>
        </p:nvSpPr>
        <p:spPr>
          <a:xfrm>
            <a:off x="571500" y="2179150"/>
            <a:ext cx="3579000" cy="77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pse"/>
              <a:buNone/>
              <a:defRPr sz="3000">
                <a:solidFill>
                  <a:srgbClr val="FFFFFF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487" name="Google Shape;1487;p310"/>
          <p:cNvPicPr preferRelativeResize="0"/>
          <p:nvPr/>
        </p:nvPicPr>
        <p:blipFill rotWithShape="1">
          <a:blip r:embed="rId2">
            <a:alphaModFix amt="70000"/>
          </a:blip>
          <a:srcRect b="6838"/>
          <a:stretch/>
        </p:blipFill>
        <p:spPr>
          <a:xfrm>
            <a:off x="6422575" y="2608250"/>
            <a:ext cx="2721426" cy="253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0">
          <p15:clr>
            <a:srgbClr val="FA7B17"/>
          </p15:clr>
        </p15:guide>
        <p15:guide id="2" pos="360">
          <p15:clr>
            <a:srgbClr val="FA7B17"/>
          </p15:clr>
        </p15:guide>
        <p15:guide id="3" orient="horz" pos="1008">
          <p15:clr>
            <a:srgbClr val="FA7B17"/>
          </p15:clr>
        </p15:guide>
        <p15:guide id="4" pos="2880">
          <p15:clr>
            <a:srgbClr val="FA7B17"/>
          </p15:clr>
        </p15:guide>
        <p15:guide id="5" pos="864">
          <p15:clr>
            <a:srgbClr val="FA7B17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yellow">
  <p:cSld name="SECTION_HEADER_2_4_1_1_1_1_1_1">
    <p:bg>
      <p:bgPr>
        <a:noFill/>
        <a:effectLst/>
      </p:bgPr>
    </p:bg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311"/>
          <p:cNvSpPr/>
          <p:nvPr/>
        </p:nvSpPr>
        <p:spPr>
          <a:xfrm>
            <a:off x="-25" y="-8150"/>
            <a:ext cx="9144000" cy="5151600"/>
          </a:xfrm>
          <a:prstGeom prst="rect">
            <a:avLst/>
          </a:prstGeom>
          <a:solidFill>
            <a:srgbClr val="FFC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311"/>
          <p:cNvSpPr txBox="1">
            <a:spLocks noGrp="1"/>
          </p:cNvSpPr>
          <p:nvPr>
            <p:ph type="title"/>
          </p:nvPr>
        </p:nvSpPr>
        <p:spPr>
          <a:xfrm>
            <a:off x="571500" y="2179150"/>
            <a:ext cx="3579000" cy="77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pse"/>
              <a:buNone/>
              <a:defRPr sz="3000">
                <a:solidFill>
                  <a:srgbClr val="FFFFFF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491" name="Google Shape;1491;p311"/>
          <p:cNvPicPr preferRelativeResize="0"/>
          <p:nvPr/>
        </p:nvPicPr>
        <p:blipFill rotWithShape="1">
          <a:blip r:embed="rId2">
            <a:alphaModFix amt="70000"/>
          </a:blip>
          <a:srcRect b="6838"/>
          <a:stretch/>
        </p:blipFill>
        <p:spPr>
          <a:xfrm>
            <a:off x="6422575" y="2608250"/>
            <a:ext cx="2721426" cy="253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0">
          <p15:clr>
            <a:srgbClr val="FA7B17"/>
          </p15:clr>
        </p15:guide>
        <p15:guide id="2" pos="360">
          <p15:clr>
            <a:srgbClr val="FA7B17"/>
          </p15:clr>
        </p15:guide>
        <p15:guide id="3" orient="horz" pos="1008">
          <p15:clr>
            <a:srgbClr val="FA7B17"/>
          </p15:clr>
        </p15:guide>
        <p15:guide id="4" pos="2880">
          <p15:clr>
            <a:srgbClr val="FA7B17"/>
          </p15:clr>
        </p15:guide>
        <p15:guide id="5" pos="864">
          <p15:clr>
            <a:srgbClr val="FA7B17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Amplify orange">
  <p:cSld name="SECTION_HEADER_2_4_1_1_1_1_1_1_1">
    <p:bg>
      <p:bgPr>
        <a:noFill/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312"/>
          <p:cNvSpPr/>
          <p:nvPr/>
        </p:nvSpPr>
        <p:spPr>
          <a:xfrm>
            <a:off x="-25" y="-8150"/>
            <a:ext cx="9144000" cy="515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312"/>
          <p:cNvSpPr txBox="1">
            <a:spLocks noGrp="1"/>
          </p:cNvSpPr>
          <p:nvPr>
            <p:ph type="title"/>
          </p:nvPr>
        </p:nvSpPr>
        <p:spPr>
          <a:xfrm>
            <a:off x="571500" y="2179150"/>
            <a:ext cx="3579000" cy="77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pse"/>
              <a:buNone/>
              <a:defRPr sz="3000">
                <a:solidFill>
                  <a:srgbClr val="FFFFFF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495" name="Google Shape;1495;p312"/>
          <p:cNvPicPr preferRelativeResize="0"/>
          <p:nvPr/>
        </p:nvPicPr>
        <p:blipFill rotWithShape="1">
          <a:blip r:embed="rId2">
            <a:alphaModFix amt="70000"/>
          </a:blip>
          <a:srcRect b="6838"/>
          <a:stretch/>
        </p:blipFill>
        <p:spPr>
          <a:xfrm>
            <a:off x="6422575" y="2608250"/>
            <a:ext cx="2721426" cy="253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0">
          <p15:clr>
            <a:srgbClr val="FA7B17"/>
          </p15:clr>
        </p15:guide>
        <p15:guide id="2" pos="360">
          <p15:clr>
            <a:srgbClr val="FA7B17"/>
          </p15:clr>
        </p15:guide>
        <p15:guide id="3" orient="horz" pos="1008">
          <p15:clr>
            <a:srgbClr val="FA7B17"/>
          </p15:clr>
        </p15:guide>
        <p15:guide id="4" pos="2880">
          <p15:clr>
            <a:srgbClr val="FA7B17"/>
          </p15:clr>
        </p15:guide>
        <p15:guide id="5" pos="864">
          <p15:clr>
            <a:srgbClr val="FA7B17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Right">
  <p:cSld name="SECTION_HEADER_2_2_1">
    <p:bg>
      <p:bgPr>
        <a:noFill/>
        <a:effectLst/>
      </p:bgPr>
    </p:bg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313"/>
          <p:cNvSpPr txBox="1">
            <a:spLocks noGrp="1"/>
          </p:cNvSpPr>
          <p:nvPr>
            <p:ph type="title"/>
          </p:nvPr>
        </p:nvSpPr>
        <p:spPr>
          <a:xfrm>
            <a:off x="4993500" y="1956563"/>
            <a:ext cx="3579000" cy="63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pse"/>
              <a:buNone/>
              <a:defRPr sz="3000">
                <a:solidFill>
                  <a:schemeClr val="dk2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98" name="Google Shape;1498;p313"/>
          <p:cNvSpPr txBox="1">
            <a:spLocks noGrp="1"/>
          </p:cNvSpPr>
          <p:nvPr>
            <p:ph type="subTitle" idx="1"/>
          </p:nvPr>
        </p:nvSpPr>
        <p:spPr>
          <a:xfrm>
            <a:off x="5652000" y="2898916"/>
            <a:ext cx="2920500" cy="2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499" name="Google Shape;1499;p3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4000" y="4777600"/>
            <a:ext cx="651200" cy="1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0" name="Google Shape;1500;p313"/>
          <p:cNvPicPr preferRelativeResize="0"/>
          <p:nvPr/>
        </p:nvPicPr>
        <p:blipFill rotWithShape="1">
          <a:blip r:embed="rId3">
            <a:alphaModFix/>
          </a:blip>
          <a:srcRect l="3698" t="5873"/>
          <a:stretch/>
        </p:blipFill>
        <p:spPr>
          <a:xfrm>
            <a:off x="87075" y="0"/>
            <a:ext cx="3182976" cy="311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1" name="Google Shape;1501;p3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0">
          <p15:clr>
            <a:srgbClr val="FA7B17"/>
          </p15:clr>
        </p15:guide>
        <p15:guide id="2" pos="360">
          <p15:clr>
            <a:srgbClr val="FA7B17"/>
          </p15:clr>
        </p15:guide>
        <p15:guide id="3" orient="horz" pos="1008">
          <p15:clr>
            <a:srgbClr val="FA7B17"/>
          </p15:clr>
        </p15:guide>
        <p15:guide id="4" pos="2880">
          <p15:clr>
            <a:srgbClr val="FA7B17"/>
          </p15:clr>
        </p15:guide>
        <p15:guide id="5" pos="5400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Mosaic">
  <p:cSld name="TITLE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571500" y="1826803"/>
            <a:ext cx="3775800" cy="103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Copse"/>
                <a:ea typeface="Copse"/>
                <a:cs typeface="Copse"/>
                <a:sym typeface="Cop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571500" y="3004813"/>
            <a:ext cx="3521100" cy="9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2"/>
          </p:nvPr>
        </p:nvSpPr>
        <p:spPr>
          <a:xfrm>
            <a:off x="571500" y="3271227"/>
            <a:ext cx="3775800" cy="24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5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469784" y="47089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Left">
  <p:cSld name="SECTION_HEADER_2_3">
    <p:bg>
      <p:bgPr>
        <a:solidFill>
          <a:srgbClr val="FFFFFF"/>
        </a:solidFill>
        <a:effectLst/>
      </p:bgPr>
    </p:bg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314"/>
          <p:cNvSpPr txBox="1">
            <a:spLocks noGrp="1"/>
          </p:cNvSpPr>
          <p:nvPr>
            <p:ph type="title"/>
          </p:nvPr>
        </p:nvSpPr>
        <p:spPr>
          <a:xfrm>
            <a:off x="1221600" y="2256000"/>
            <a:ext cx="3579000" cy="63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pse"/>
              <a:buNone/>
              <a:defRPr sz="3000">
                <a:solidFill>
                  <a:schemeClr val="dk2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4" name="Google Shape;1504;p314"/>
          <p:cNvSpPr txBox="1">
            <a:spLocks noGrp="1"/>
          </p:cNvSpPr>
          <p:nvPr>
            <p:ph type="subTitle" idx="1"/>
          </p:nvPr>
        </p:nvSpPr>
        <p:spPr>
          <a:xfrm>
            <a:off x="1221600" y="3302684"/>
            <a:ext cx="2920500" cy="12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5" name="Google Shape;1505;p314"/>
          <p:cNvSpPr txBox="1"/>
          <p:nvPr/>
        </p:nvSpPr>
        <p:spPr>
          <a:xfrm>
            <a:off x="1056150" y="208550"/>
            <a:ext cx="1732800" cy="16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0">
                <a:solidFill>
                  <a:schemeClr val="lt2"/>
                </a:solidFill>
                <a:latin typeface="Copse"/>
                <a:ea typeface="Copse"/>
                <a:cs typeface="Copse"/>
                <a:sym typeface="Copse"/>
              </a:rPr>
              <a:t>“</a:t>
            </a:r>
            <a:endParaRPr sz="25000">
              <a:solidFill>
                <a:schemeClr val="lt2"/>
              </a:solidFill>
              <a:latin typeface="Copse"/>
              <a:ea typeface="Copse"/>
              <a:cs typeface="Copse"/>
              <a:sym typeface="Copse"/>
            </a:endParaRPr>
          </a:p>
        </p:txBody>
      </p:sp>
      <p:pic>
        <p:nvPicPr>
          <p:cNvPr id="1506" name="Google Shape;1506;p3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4000" y="4777600"/>
            <a:ext cx="651200" cy="1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7" name="Google Shape;1507;p314"/>
          <p:cNvPicPr preferRelativeResize="0"/>
          <p:nvPr/>
        </p:nvPicPr>
        <p:blipFill rotWithShape="1">
          <a:blip r:embed="rId3">
            <a:alphaModFix/>
          </a:blip>
          <a:srcRect r="9264" b="11879"/>
          <a:stretch/>
        </p:blipFill>
        <p:spPr>
          <a:xfrm>
            <a:off x="6242325" y="1991475"/>
            <a:ext cx="2920500" cy="283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8" name="Google Shape;1508;p3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0">
          <p15:clr>
            <a:srgbClr val="FA7B17"/>
          </p15:clr>
        </p15:guide>
        <p15:guide id="2" pos="360">
          <p15:clr>
            <a:srgbClr val="FA7B17"/>
          </p15:clr>
        </p15:guide>
        <p15:guide id="3" orient="horz" pos="1008">
          <p15:clr>
            <a:srgbClr val="FA7B17"/>
          </p15:clr>
        </p15:guide>
        <p15:guide id="4" pos="2880">
          <p15:clr>
            <a:srgbClr val="FA7B17"/>
          </p15:clr>
        </p15:guide>
        <p15:guide id="5" pos="770">
          <p15:clr>
            <a:srgbClr val="FA7B17"/>
          </p15:clr>
        </p15:guide>
        <p15:guide id="6" orient="horz" pos="1584">
          <p15:clr>
            <a:srgbClr val="FA7B17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Right">
  <p:cSld name="SECTION_HEADER_2_3_1">
    <p:bg>
      <p:bgPr>
        <a:noFill/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0" name="Google Shape;1510;p3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4000" y="4777600"/>
            <a:ext cx="651200" cy="16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1" name="Google Shape;1511;p315"/>
          <p:cNvSpPr txBox="1">
            <a:spLocks noGrp="1"/>
          </p:cNvSpPr>
          <p:nvPr>
            <p:ph type="title"/>
          </p:nvPr>
        </p:nvSpPr>
        <p:spPr>
          <a:xfrm>
            <a:off x="4878200" y="2256000"/>
            <a:ext cx="3579000" cy="63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pse"/>
              <a:buNone/>
              <a:defRPr sz="3000">
                <a:solidFill>
                  <a:schemeClr val="dk2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12" name="Google Shape;1512;p315"/>
          <p:cNvSpPr txBox="1">
            <a:spLocks noGrp="1"/>
          </p:cNvSpPr>
          <p:nvPr>
            <p:ph type="subTitle" idx="1"/>
          </p:nvPr>
        </p:nvSpPr>
        <p:spPr>
          <a:xfrm>
            <a:off x="4878200" y="3302684"/>
            <a:ext cx="2920500" cy="12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13" name="Google Shape;1513;p315"/>
          <p:cNvSpPr txBox="1"/>
          <p:nvPr/>
        </p:nvSpPr>
        <p:spPr>
          <a:xfrm>
            <a:off x="4768625" y="208550"/>
            <a:ext cx="1732800" cy="16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0">
                <a:solidFill>
                  <a:schemeClr val="lt2"/>
                </a:solidFill>
                <a:latin typeface="Copse"/>
                <a:ea typeface="Copse"/>
                <a:cs typeface="Copse"/>
                <a:sym typeface="Copse"/>
              </a:rPr>
              <a:t>“</a:t>
            </a:r>
            <a:endParaRPr sz="25000">
              <a:solidFill>
                <a:schemeClr val="lt2"/>
              </a:solidFill>
              <a:latin typeface="Copse"/>
              <a:ea typeface="Copse"/>
              <a:cs typeface="Copse"/>
              <a:sym typeface="Copse"/>
            </a:endParaRPr>
          </a:p>
        </p:txBody>
      </p:sp>
      <p:pic>
        <p:nvPicPr>
          <p:cNvPr id="1514" name="Google Shape;1514;p315"/>
          <p:cNvPicPr preferRelativeResize="0"/>
          <p:nvPr/>
        </p:nvPicPr>
        <p:blipFill rotWithShape="1">
          <a:blip r:embed="rId3">
            <a:alphaModFix/>
          </a:blip>
          <a:srcRect b="6838"/>
          <a:stretch/>
        </p:blipFill>
        <p:spPr>
          <a:xfrm>
            <a:off x="0" y="2344575"/>
            <a:ext cx="3004449" cy="279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5" name="Google Shape;1515;p3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0">
          <p15:clr>
            <a:srgbClr val="FA7B17"/>
          </p15:clr>
        </p15:guide>
        <p15:guide id="2" pos="360">
          <p15:clr>
            <a:srgbClr val="FA7B17"/>
          </p15:clr>
        </p15:guide>
        <p15:guide id="3" orient="horz" pos="1008">
          <p15:clr>
            <a:srgbClr val="FA7B17"/>
          </p15:clr>
        </p15:guide>
        <p15:guide id="4" pos="3073">
          <p15:clr>
            <a:srgbClr val="FA7B17"/>
          </p15:clr>
        </p15:guide>
        <p15:guide id="5" pos="770">
          <p15:clr>
            <a:srgbClr val="FA7B17"/>
          </p15:clr>
        </p15:guide>
        <p15:guide id="6" orient="horz" pos="1584">
          <p15:clr>
            <a:srgbClr val="FA7B17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USTOM_1">
    <p:bg>
      <p:bgPr>
        <a:solidFill>
          <a:schemeClr val="dk1"/>
        </a:solidFill>
        <a:effectLst/>
      </p:bgPr>
    </p:bg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7" name="Google Shape;1517;p3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4133000"/>
            <a:ext cx="1014400" cy="2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8" name="Google Shape;1518;p316"/>
          <p:cNvSpPr txBox="1"/>
          <p:nvPr/>
        </p:nvSpPr>
        <p:spPr>
          <a:xfrm>
            <a:off x="472325" y="4430550"/>
            <a:ext cx="50886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© 2019 Amplify Education, Inc. All trademarks and copyrights</a:t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are the property of Amplify or its licensors.</a:t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519" name="Google Shape;1519;p316"/>
          <p:cNvPicPr preferRelativeResize="0"/>
          <p:nvPr/>
        </p:nvPicPr>
        <p:blipFill rotWithShape="1">
          <a:blip r:embed="rId3">
            <a:alphaModFix amt="70000"/>
          </a:blip>
          <a:srcRect r="9264" b="11879"/>
          <a:stretch/>
        </p:blipFill>
        <p:spPr>
          <a:xfrm>
            <a:off x="6569425" y="2697175"/>
            <a:ext cx="2388876" cy="232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logo">
  <p:cSld name="CUSTOM_2_1_1_1"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1" name="Google Shape;1521;p3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toid and stats 3">
  <p:cSld name="CUSTOM_2_1_1_1_1"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318"/>
          <p:cNvSpPr txBox="1">
            <a:spLocks noGrp="1"/>
          </p:cNvSpPr>
          <p:nvPr>
            <p:ph type="subTitle" idx="1"/>
          </p:nvPr>
        </p:nvSpPr>
        <p:spPr>
          <a:xfrm>
            <a:off x="571500" y="3012375"/>
            <a:ext cx="21018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24" name="Google Shape;1524;p318"/>
          <p:cNvSpPr txBox="1">
            <a:spLocks noGrp="1"/>
          </p:cNvSpPr>
          <p:nvPr>
            <p:ph type="subTitle" idx="2"/>
          </p:nvPr>
        </p:nvSpPr>
        <p:spPr>
          <a:xfrm>
            <a:off x="3423525" y="3012375"/>
            <a:ext cx="21018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25" name="Google Shape;1525;p318"/>
          <p:cNvSpPr txBox="1">
            <a:spLocks noGrp="1"/>
          </p:cNvSpPr>
          <p:nvPr>
            <p:ph type="subTitle" idx="3"/>
          </p:nvPr>
        </p:nvSpPr>
        <p:spPr>
          <a:xfrm>
            <a:off x="6275550" y="3012375"/>
            <a:ext cx="21018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26" name="Google Shape;1526;p318"/>
          <p:cNvSpPr txBox="1">
            <a:spLocks noGrp="1"/>
          </p:cNvSpPr>
          <p:nvPr>
            <p:ph type="title"/>
          </p:nvPr>
        </p:nvSpPr>
        <p:spPr>
          <a:xfrm>
            <a:off x="571500" y="518875"/>
            <a:ext cx="7997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527" name="Google Shape;1527;p3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  <p15:guide id="2" pos="2880">
          <p15:clr>
            <a:srgbClr val="FA7B17"/>
          </p15:clr>
        </p15:guide>
        <p15:guide id="3" pos="5400">
          <p15:clr>
            <a:srgbClr val="FA7B17"/>
          </p15:clr>
        </p15:guide>
        <p15:guide id="4" orient="horz" pos="327">
          <p15:clr>
            <a:srgbClr val="FA7B17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toid and stats 2">
  <p:cSld name="CUSTOM_2_1_1_1_1_1"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319"/>
          <p:cNvSpPr txBox="1">
            <a:spLocks noGrp="1"/>
          </p:cNvSpPr>
          <p:nvPr>
            <p:ph type="subTitle" idx="1"/>
          </p:nvPr>
        </p:nvSpPr>
        <p:spPr>
          <a:xfrm>
            <a:off x="1143000" y="3012375"/>
            <a:ext cx="21018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30" name="Google Shape;1530;p319"/>
          <p:cNvSpPr txBox="1">
            <a:spLocks noGrp="1"/>
          </p:cNvSpPr>
          <p:nvPr>
            <p:ph type="subTitle" idx="2"/>
          </p:nvPr>
        </p:nvSpPr>
        <p:spPr>
          <a:xfrm>
            <a:off x="5243150" y="3012375"/>
            <a:ext cx="21018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31" name="Google Shape;1531;p319"/>
          <p:cNvSpPr txBox="1">
            <a:spLocks noGrp="1"/>
          </p:cNvSpPr>
          <p:nvPr>
            <p:ph type="title"/>
          </p:nvPr>
        </p:nvSpPr>
        <p:spPr>
          <a:xfrm>
            <a:off x="571500" y="518875"/>
            <a:ext cx="7997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532" name="Google Shape;1532;p3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  <p15:guide id="2" pos="2880">
          <p15:clr>
            <a:srgbClr val="FA7B17"/>
          </p15:clr>
        </p15:guide>
        <p15:guide id="3" pos="5400">
          <p15:clr>
            <a:srgbClr val="FA7B17"/>
          </p15:clr>
        </p15:guide>
        <p15:guide id="4" orient="horz" pos="326">
          <p15:clr>
            <a:srgbClr val="FA7B17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/numbers, image or chart">
  <p:cSld name="TITLE_AND_BODY_2_2"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320"/>
          <p:cNvSpPr txBox="1">
            <a:spLocks noGrp="1"/>
          </p:cNvSpPr>
          <p:nvPr>
            <p:ph type="body" idx="1"/>
          </p:nvPr>
        </p:nvSpPr>
        <p:spPr>
          <a:xfrm>
            <a:off x="571500" y="1713550"/>
            <a:ext cx="3232200" cy="251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535" name="Google Shape;1535;p320"/>
          <p:cNvSpPr txBox="1">
            <a:spLocks noGrp="1"/>
          </p:cNvSpPr>
          <p:nvPr>
            <p:ph type="title"/>
          </p:nvPr>
        </p:nvSpPr>
        <p:spPr>
          <a:xfrm>
            <a:off x="571500" y="518875"/>
            <a:ext cx="4000500" cy="39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536" name="Google Shape;1536;p3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  <p15:guide id="2" orient="horz" pos="327">
          <p15:clr>
            <a:srgbClr val="FA7B17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ullets/numbers, image or chart">
  <p:cSld name="TITLE_AND_BODY_2_2_2"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321"/>
          <p:cNvSpPr txBox="1">
            <a:spLocks noGrp="1"/>
          </p:cNvSpPr>
          <p:nvPr>
            <p:ph type="body" idx="1"/>
          </p:nvPr>
        </p:nvSpPr>
        <p:spPr>
          <a:xfrm>
            <a:off x="571500" y="1584425"/>
            <a:ext cx="3232200" cy="24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539" name="Google Shape;1539;p321"/>
          <p:cNvSpPr txBox="1">
            <a:spLocks noGrp="1"/>
          </p:cNvSpPr>
          <p:nvPr>
            <p:ph type="title"/>
          </p:nvPr>
        </p:nvSpPr>
        <p:spPr>
          <a:xfrm>
            <a:off x="571500" y="518875"/>
            <a:ext cx="8001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pse"/>
              <a:buNone/>
              <a:defRPr sz="3000">
                <a:solidFill>
                  <a:schemeClr val="dk1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540" name="Google Shape;1540;p321"/>
          <p:cNvSpPr txBox="1">
            <a:spLocks noGrp="1"/>
          </p:cNvSpPr>
          <p:nvPr>
            <p:ph type="subTitle" idx="2"/>
          </p:nvPr>
        </p:nvSpPr>
        <p:spPr>
          <a:xfrm>
            <a:off x="571500" y="1036800"/>
            <a:ext cx="79977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pic>
        <p:nvPicPr>
          <p:cNvPr id="1541" name="Google Shape;1541;p3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/numbers with line art on right">
  <p:cSld name="TITLE_AND_BODY_2_2_1"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322"/>
          <p:cNvSpPr txBox="1">
            <a:spLocks noGrp="1"/>
          </p:cNvSpPr>
          <p:nvPr>
            <p:ph type="title"/>
          </p:nvPr>
        </p:nvSpPr>
        <p:spPr>
          <a:xfrm>
            <a:off x="571500" y="518875"/>
            <a:ext cx="3388800" cy="10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4" name="Google Shape;1544;p322"/>
          <p:cNvSpPr txBox="1">
            <a:spLocks noGrp="1"/>
          </p:cNvSpPr>
          <p:nvPr>
            <p:ph type="body" idx="1"/>
          </p:nvPr>
        </p:nvSpPr>
        <p:spPr>
          <a:xfrm>
            <a:off x="571500" y="1772375"/>
            <a:ext cx="3232200" cy="24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pic>
        <p:nvPicPr>
          <p:cNvPr id="1545" name="Google Shape;1545;p3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/numbers with line art on left" type="tx">
  <p:cSld name="TITLE_AND_BODY"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323"/>
          <p:cNvSpPr txBox="1">
            <a:spLocks noGrp="1"/>
          </p:cNvSpPr>
          <p:nvPr>
            <p:ph type="title"/>
          </p:nvPr>
        </p:nvSpPr>
        <p:spPr>
          <a:xfrm>
            <a:off x="4572025" y="518875"/>
            <a:ext cx="3997200" cy="10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8" name="Google Shape;1548;p323"/>
          <p:cNvSpPr txBox="1">
            <a:spLocks noGrp="1"/>
          </p:cNvSpPr>
          <p:nvPr>
            <p:ph type="body" idx="1"/>
          </p:nvPr>
        </p:nvSpPr>
        <p:spPr>
          <a:xfrm>
            <a:off x="4572025" y="1797950"/>
            <a:ext cx="3997200" cy="24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pic>
        <p:nvPicPr>
          <p:cNvPr id="1549" name="Google Shape;1549;p3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">
          <p15:clr>
            <a:srgbClr val="FA7B17"/>
          </p15:clr>
        </p15:guide>
        <p15:guide id="2" pos="360">
          <p15:clr>
            <a:srgbClr val="FA7B17"/>
          </p15:clr>
        </p15:guide>
        <p15:guide id="3" pos="288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Image">
  <p:cSld name="TITLE_1_3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571500" y="1826803"/>
            <a:ext cx="3775800" cy="103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Copse"/>
                <a:ea typeface="Copse"/>
                <a:cs typeface="Copse"/>
                <a:sym typeface="Cop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571500" y="3004823"/>
            <a:ext cx="3521100" cy="3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500" y="559225"/>
            <a:ext cx="1266125" cy="3147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subTitle" idx="2"/>
          </p:nvPr>
        </p:nvSpPr>
        <p:spPr>
          <a:xfrm>
            <a:off x="571500" y="4361627"/>
            <a:ext cx="3775800" cy="24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5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/numbers full width">
  <p:cSld name="TITLE_AND_BODY_2_1"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324"/>
          <p:cNvSpPr txBox="1">
            <a:spLocks noGrp="1"/>
          </p:cNvSpPr>
          <p:nvPr>
            <p:ph type="title"/>
          </p:nvPr>
        </p:nvSpPr>
        <p:spPr>
          <a:xfrm>
            <a:off x="571500" y="521875"/>
            <a:ext cx="7997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2" name="Google Shape;1552;p324"/>
          <p:cNvSpPr txBox="1">
            <a:spLocks noGrp="1"/>
          </p:cNvSpPr>
          <p:nvPr>
            <p:ph type="body" idx="1"/>
          </p:nvPr>
        </p:nvSpPr>
        <p:spPr>
          <a:xfrm>
            <a:off x="1541250" y="1361400"/>
            <a:ext cx="6061500" cy="268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pic>
        <p:nvPicPr>
          <p:cNvPr id="1553" name="Google Shape;1553;p3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  <p15:guide id="2" orient="horz" pos="329">
          <p15:clr>
            <a:srgbClr val="FA7B17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/numbers full width 1 w/subtitle">
  <p:cSld name="TITLE_AND_BODY_2_1_1"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325"/>
          <p:cNvSpPr txBox="1">
            <a:spLocks noGrp="1"/>
          </p:cNvSpPr>
          <p:nvPr>
            <p:ph type="title"/>
          </p:nvPr>
        </p:nvSpPr>
        <p:spPr>
          <a:xfrm>
            <a:off x="571500" y="521875"/>
            <a:ext cx="7997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6" name="Google Shape;1556;p325"/>
          <p:cNvSpPr txBox="1">
            <a:spLocks noGrp="1"/>
          </p:cNvSpPr>
          <p:nvPr>
            <p:ph type="body" idx="1"/>
          </p:nvPr>
        </p:nvSpPr>
        <p:spPr>
          <a:xfrm>
            <a:off x="1541250" y="1815200"/>
            <a:ext cx="6061500" cy="268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557" name="Google Shape;1557;p325"/>
          <p:cNvSpPr txBox="1">
            <a:spLocks noGrp="1"/>
          </p:cNvSpPr>
          <p:nvPr>
            <p:ph type="subTitle" idx="2"/>
          </p:nvPr>
        </p:nvSpPr>
        <p:spPr>
          <a:xfrm>
            <a:off x="571500" y="1036800"/>
            <a:ext cx="79977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pic>
        <p:nvPicPr>
          <p:cNvPr id="1558" name="Google Shape;1558;p3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  <p15:guide id="2" orient="horz" pos="329">
          <p15:clr>
            <a:srgbClr val="FA7B17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/numbers two columns" type="twoColTx">
  <p:cSld name="TITLE_AND_TWO_COLUMNS"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326"/>
          <p:cNvSpPr txBox="1">
            <a:spLocks noGrp="1"/>
          </p:cNvSpPr>
          <p:nvPr>
            <p:ph type="body" idx="1"/>
          </p:nvPr>
        </p:nvSpPr>
        <p:spPr>
          <a:xfrm>
            <a:off x="571500" y="1371600"/>
            <a:ext cx="3812100" cy="23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561" name="Google Shape;1561;p326"/>
          <p:cNvSpPr txBox="1">
            <a:spLocks noGrp="1"/>
          </p:cNvSpPr>
          <p:nvPr>
            <p:ph type="body" idx="2"/>
          </p:nvPr>
        </p:nvSpPr>
        <p:spPr>
          <a:xfrm>
            <a:off x="4757196" y="1371600"/>
            <a:ext cx="3812100" cy="23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562" name="Google Shape;1562;p326"/>
          <p:cNvSpPr txBox="1">
            <a:spLocks noGrp="1"/>
          </p:cNvSpPr>
          <p:nvPr>
            <p:ph type="title"/>
          </p:nvPr>
        </p:nvSpPr>
        <p:spPr>
          <a:xfrm>
            <a:off x="571500" y="518875"/>
            <a:ext cx="7997700" cy="44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563" name="Google Shape;1563;p3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  <p15:guide id="2" orient="horz" pos="327">
          <p15:clr>
            <a:srgbClr val="FA7B17"/>
          </p15:clr>
        </p15:guide>
        <p15:guide id="3" orient="horz" pos="864">
          <p15:clr>
            <a:srgbClr val="FA7B17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">
  <p:cSld name="TITLE_AND_BODY_1_1_2"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327"/>
          <p:cNvSpPr txBox="1">
            <a:spLocks noGrp="1"/>
          </p:cNvSpPr>
          <p:nvPr>
            <p:ph type="title"/>
          </p:nvPr>
        </p:nvSpPr>
        <p:spPr>
          <a:xfrm>
            <a:off x="571500" y="521875"/>
            <a:ext cx="7997700" cy="44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6" name="Google Shape;1566;p327"/>
          <p:cNvSpPr txBox="1">
            <a:spLocks noGrp="1"/>
          </p:cNvSpPr>
          <p:nvPr>
            <p:ph type="subTitle" idx="1"/>
          </p:nvPr>
        </p:nvSpPr>
        <p:spPr>
          <a:xfrm>
            <a:off x="571500" y="3655825"/>
            <a:ext cx="22971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567" name="Google Shape;1567;p327"/>
          <p:cNvSpPr txBox="1">
            <a:spLocks noGrp="1"/>
          </p:cNvSpPr>
          <p:nvPr>
            <p:ph type="subTitle" idx="2"/>
          </p:nvPr>
        </p:nvSpPr>
        <p:spPr>
          <a:xfrm>
            <a:off x="3423525" y="3655825"/>
            <a:ext cx="22971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327"/>
          <p:cNvSpPr txBox="1">
            <a:spLocks noGrp="1"/>
          </p:cNvSpPr>
          <p:nvPr>
            <p:ph type="subTitle" idx="3"/>
          </p:nvPr>
        </p:nvSpPr>
        <p:spPr>
          <a:xfrm>
            <a:off x="6275550" y="3655825"/>
            <a:ext cx="22971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569" name="Google Shape;1569;p3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  <p15:guide id="2" pos="5400">
          <p15:clr>
            <a:srgbClr val="FA7B17"/>
          </p15:clr>
        </p15:guide>
        <p15:guide id="3" orient="horz" pos="329">
          <p15:clr>
            <a:srgbClr val="FA7B17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">
  <p:cSld name="TITLE_AND_BODY_1_1_1"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328"/>
          <p:cNvSpPr txBox="1">
            <a:spLocks noGrp="1"/>
          </p:cNvSpPr>
          <p:nvPr>
            <p:ph type="title"/>
          </p:nvPr>
        </p:nvSpPr>
        <p:spPr>
          <a:xfrm>
            <a:off x="571500" y="521875"/>
            <a:ext cx="8001000" cy="44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72" name="Google Shape;1572;p328"/>
          <p:cNvSpPr txBox="1">
            <a:spLocks noGrp="1"/>
          </p:cNvSpPr>
          <p:nvPr>
            <p:ph type="subTitle" idx="1"/>
          </p:nvPr>
        </p:nvSpPr>
        <p:spPr>
          <a:xfrm>
            <a:off x="1656900" y="3655825"/>
            <a:ext cx="21651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73" name="Google Shape;1573;p328"/>
          <p:cNvSpPr txBox="1">
            <a:spLocks noGrp="1"/>
          </p:cNvSpPr>
          <p:nvPr>
            <p:ph type="subTitle" idx="2"/>
          </p:nvPr>
        </p:nvSpPr>
        <p:spPr>
          <a:xfrm>
            <a:off x="4914900" y="3655825"/>
            <a:ext cx="21651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574" name="Google Shape;1574;p3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  <p15:guide id="2" pos="5400">
          <p15:clr>
            <a:srgbClr val="FA7B17"/>
          </p15:clr>
        </p15:guide>
        <p15:guide id="3" orient="horz" pos="329">
          <p15:clr>
            <a:srgbClr val="FA7B17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with title">
  <p:cSld name="TITLE_1_3_1_2"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329"/>
          <p:cNvSpPr txBox="1">
            <a:spLocks noGrp="1"/>
          </p:cNvSpPr>
          <p:nvPr>
            <p:ph type="ctrTitle"/>
          </p:nvPr>
        </p:nvSpPr>
        <p:spPr>
          <a:xfrm>
            <a:off x="571500" y="2055903"/>
            <a:ext cx="3775800" cy="103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9pPr>
          </a:lstStyle>
          <a:p>
            <a:endParaRPr/>
          </a:p>
        </p:txBody>
      </p:sp>
      <p:pic>
        <p:nvPicPr>
          <p:cNvPr id="1577" name="Google Shape;1577;p3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  <p15:guide id="2" orient="horz" pos="327">
          <p15:clr>
            <a:srgbClr val="FA7B17"/>
          </p15:clr>
        </p15:guide>
        <p15:guide id="3" orient="horz" pos="2880">
          <p15:clr>
            <a:srgbClr val="FA7B17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2 1">
  <p:cSld name="TITLE_1_3_1_1_1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330"/>
          <p:cNvSpPr txBox="1">
            <a:spLocks noGrp="1"/>
          </p:cNvSpPr>
          <p:nvPr>
            <p:ph type="title"/>
          </p:nvPr>
        </p:nvSpPr>
        <p:spPr>
          <a:xfrm>
            <a:off x="571500" y="518875"/>
            <a:ext cx="3388800" cy="10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80" name="Google Shape;1580;p330"/>
          <p:cNvSpPr txBox="1">
            <a:spLocks noGrp="1"/>
          </p:cNvSpPr>
          <p:nvPr>
            <p:ph type="body" idx="1"/>
          </p:nvPr>
        </p:nvSpPr>
        <p:spPr>
          <a:xfrm>
            <a:off x="571500" y="1772375"/>
            <a:ext cx="3232200" cy="24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pic>
        <p:nvPicPr>
          <p:cNvPr id="1581" name="Google Shape;1581;p3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  <p15:guide id="2" orient="horz" pos="327">
          <p15:clr>
            <a:srgbClr val="FA7B17"/>
          </p15:clr>
        </p15:guide>
        <p15:guide id="3" orient="horz" pos="2880">
          <p15:clr>
            <a:srgbClr val="FA7B17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_AND_BODY_1_1_3"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331"/>
          <p:cNvSpPr txBox="1">
            <a:spLocks noGrp="1"/>
          </p:cNvSpPr>
          <p:nvPr>
            <p:ph type="title"/>
          </p:nvPr>
        </p:nvSpPr>
        <p:spPr>
          <a:xfrm>
            <a:off x="571500" y="518875"/>
            <a:ext cx="7997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84" name="Google Shape;1584;p331"/>
          <p:cNvSpPr txBox="1">
            <a:spLocks noGrp="1"/>
          </p:cNvSpPr>
          <p:nvPr>
            <p:ph type="subTitle" idx="1"/>
          </p:nvPr>
        </p:nvSpPr>
        <p:spPr>
          <a:xfrm>
            <a:off x="571500" y="1036800"/>
            <a:ext cx="79977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pic>
        <p:nvPicPr>
          <p:cNvPr id="1585" name="Google Shape;1585;p3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  <p15:guide id="2" orient="horz" pos="329">
          <p15:clr>
            <a:srgbClr val="FA7B17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charts/images, four column bullets">
  <p:cSld name="TITLE_AND_BODY_1_1_3_1"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332"/>
          <p:cNvSpPr txBox="1">
            <a:spLocks noGrp="1"/>
          </p:cNvSpPr>
          <p:nvPr>
            <p:ph type="title"/>
          </p:nvPr>
        </p:nvSpPr>
        <p:spPr>
          <a:xfrm>
            <a:off x="571500" y="516900"/>
            <a:ext cx="8001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88" name="Google Shape;1588;p332"/>
          <p:cNvSpPr txBox="1">
            <a:spLocks noGrp="1"/>
          </p:cNvSpPr>
          <p:nvPr>
            <p:ph type="subTitle" idx="1"/>
          </p:nvPr>
        </p:nvSpPr>
        <p:spPr>
          <a:xfrm>
            <a:off x="571500" y="1036800"/>
            <a:ext cx="80010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589" name="Google Shape;1589;p332"/>
          <p:cNvSpPr txBox="1"/>
          <p:nvPr/>
        </p:nvSpPr>
        <p:spPr>
          <a:xfrm>
            <a:off x="461250" y="3147325"/>
            <a:ext cx="17781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61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Text pertaining to the above chart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Another bullet about the chart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More words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0" name="Google Shape;1590;p332"/>
          <p:cNvSpPr txBox="1"/>
          <p:nvPr/>
        </p:nvSpPr>
        <p:spPr>
          <a:xfrm>
            <a:off x="2598700" y="3147325"/>
            <a:ext cx="17781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61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Text pertaining to the above chart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Another bullet about the chart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More words</a:t>
            </a:r>
            <a:b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1" name="Google Shape;1591;p332"/>
          <p:cNvSpPr txBox="1"/>
          <p:nvPr/>
        </p:nvSpPr>
        <p:spPr>
          <a:xfrm>
            <a:off x="4767200" y="3147325"/>
            <a:ext cx="17781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61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Text pertaining to the above chart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Another bullet about the chart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More words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2" name="Google Shape;1592;p332"/>
          <p:cNvSpPr txBox="1"/>
          <p:nvPr/>
        </p:nvSpPr>
        <p:spPr>
          <a:xfrm>
            <a:off x="6935725" y="3147325"/>
            <a:ext cx="17781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61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Text pertaining to the above chart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Another bullet about the chart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More words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93" name="Google Shape;1593;p3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  <p15:guide id="2" orient="horz" pos="326">
          <p15:clr>
            <a:srgbClr val="FA7B17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text and object">
  <p:cSld name="TITLE_AND_TWO_COLUMNS_1_1"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333"/>
          <p:cNvSpPr txBox="1">
            <a:spLocks noGrp="1"/>
          </p:cNvSpPr>
          <p:nvPr>
            <p:ph type="title"/>
          </p:nvPr>
        </p:nvSpPr>
        <p:spPr>
          <a:xfrm>
            <a:off x="571500" y="518875"/>
            <a:ext cx="8001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6" name="Google Shape;1596;p333"/>
          <p:cNvSpPr txBox="1">
            <a:spLocks noGrp="1"/>
          </p:cNvSpPr>
          <p:nvPr>
            <p:ph type="body" idx="1"/>
          </p:nvPr>
        </p:nvSpPr>
        <p:spPr>
          <a:xfrm>
            <a:off x="571550" y="1485525"/>
            <a:ext cx="3413100" cy="327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597" name="Google Shape;1597;p333"/>
          <p:cNvSpPr txBox="1">
            <a:spLocks noGrp="1"/>
          </p:cNvSpPr>
          <p:nvPr>
            <p:ph type="subTitle" idx="2"/>
          </p:nvPr>
        </p:nvSpPr>
        <p:spPr>
          <a:xfrm>
            <a:off x="571500" y="1029900"/>
            <a:ext cx="80010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pic>
        <p:nvPicPr>
          <p:cNvPr id="1598" name="Google Shape;1598;p3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  <p15:guide id="2" orient="horz" pos="329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type="secHead">
  <p:cSld name="SECTION_HEADER">
    <p:bg>
      <p:bgPr>
        <a:solidFill>
          <a:srgbClr val="77787B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7983600" cy="3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571500" y="1630500"/>
            <a:ext cx="5198400" cy="318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048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>
                <a:solidFill>
                  <a:srgbClr val="FFFFFF"/>
                </a:solidFill>
              </a:defRPr>
            </a:lvl4pPr>
            <a:lvl5pPr marL="2286000" lvl="4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>
                <a:solidFill>
                  <a:srgbClr val="FFFFFF"/>
                </a:solidFill>
              </a:defRPr>
            </a:lvl5pPr>
            <a:lvl6pPr marL="2743200" lvl="5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 sz="1000">
                <a:solidFill>
                  <a:srgbClr val="FFFFFF"/>
                </a:solidFill>
              </a:defRPr>
            </a:lvl6pPr>
            <a:lvl7pPr marL="3200400" lvl="6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>
                <a:solidFill>
                  <a:srgbClr val="FFFFFF"/>
                </a:solidFill>
              </a:defRPr>
            </a:lvl7pPr>
            <a:lvl8pPr marL="3657600" lvl="7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>
                <a:solidFill>
                  <a:srgbClr val="FFFFFF"/>
                </a:solidFill>
              </a:defRPr>
            </a:lvl8pPr>
            <a:lvl9pPr marL="4114800" lvl="8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94500" y="4826500"/>
            <a:ext cx="578000" cy="1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 Title, subtitle, text and object">
  <p:cSld name="TITLE_AND_TWO_COLUMNS_1_1_1"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334"/>
          <p:cNvSpPr txBox="1">
            <a:spLocks noGrp="1"/>
          </p:cNvSpPr>
          <p:nvPr>
            <p:ph type="title"/>
          </p:nvPr>
        </p:nvSpPr>
        <p:spPr>
          <a:xfrm>
            <a:off x="571500" y="518875"/>
            <a:ext cx="8001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01" name="Google Shape;1601;p334"/>
          <p:cNvSpPr txBox="1">
            <a:spLocks noGrp="1"/>
          </p:cNvSpPr>
          <p:nvPr>
            <p:ph type="body" idx="1"/>
          </p:nvPr>
        </p:nvSpPr>
        <p:spPr>
          <a:xfrm>
            <a:off x="5026800" y="1759125"/>
            <a:ext cx="3542400" cy="300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602" name="Google Shape;1602;p334"/>
          <p:cNvSpPr txBox="1">
            <a:spLocks noGrp="1"/>
          </p:cNvSpPr>
          <p:nvPr>
            <p:ph type="subTitle" idx="2"/>
          </p:nvPr>
        </p:nvSpPr>
        <p:spPr>
          <a:xfrm>
            <a:off x="571500" y="1029900"/>
            <a:ext cx="80010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pic>
        <p:nvPicPr>
          <p:cNvPr id="1603" name="Google Shape;1603;p3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  <p15:guide id="2" orient="horz" pos="329">
          <p15:clr>
            <a:srgbClr val="FA7B17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335"/>
          <p:cNvSpPr txBox="1">
            <a:spLocks noGrp="1"/>
          </p:cNvSpPr>
          <p:nvPr>
            <p:ph type="title"/>
          </p:nvPr>
        </p:nvSpPr>
        <p:spPr>
          <a:xfrm>
            <a:off x="571500" y="518875"/>
            <a:ext cx="8001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606" name="Google Shape;1606;p3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  <p15:guide id="2" orient="horz" pos="329">
          <p15:clr>
            <a:srgbClr val="FA7B17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337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0" name="Google Shape;1610;p337"/>
          <p:cNvSpPr txBox="1">
            <a:spLocks noGrp="1"/>
          </p:cNvSpPr>
          <p:nvPr>
            <p:ph type="body" idx="1"/>
          </p:nvPr>
        </p:nvSpPr>
        <p:spPr>
          <a:xfrm>
            <a:off x="311700" y="956400"/>
            <a:ext cx="8520600" cy="36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611" name="Google Shape;1611;p337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/>
            </a:lvl1pPr>
            <a:lvl2pPr lvl="1">
              <a:buNone/>
              <a:defRPr sz="1000"/>
            </a:lvl2pPr>
            <a:lvl3pPr lvl="2">
              <a:buNone/>
              <a:defRPr sz="1000"/>
            </a:lvl3pPr>
            <a:lvl4pPr lvl="3">
              <a:buNone/>
              <a:defRPr sz="1000"/>
            </a:lvl4pPr>
            <a:lvl5pPr lvl="4">
              <a:buNone/>
              <a:defRPr sz="1000"/>
            </a:lvl5pPr>
            <a:lvl6pPr lvl="5">
              <a:buNone/>
              <a:defRPr sz="1000"/>
            </a:lvl6pPr>
            <a:lvl7pPr lvl="6">
              <a:buNone/>
              <a:defRPr sz="1000"/>
            </a:lvl7pPr>
            <a:lvl8pPr lvl="7">
              <a:buNone/>
              <a:defRPr sz="1000"/>
            </a:lvl8pPr>
            <a:lvl9pPr lvl="8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_3">
  <p:cSld name="TITLE_AND_BODY_2_3"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38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4" name="Google Shape;1614;p338"/>
          <p:cNvSpPr txBox="1">
            <a:spLocks noGrp="1"/>
          </p:cNvSpPr>
          <p:nvPr>
            <p:ph type="body" idx="1"/>
          </p:nvPr>
        </p:nvSpPr>
        <p:spPr>
          <a:xfrm>
            <a:off x="311700" y="956400"/>
            <a:ext cx="8520600" cy="36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615" name="Google Shape;1615;p338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/>
            </a:lvl1pPr>
            <a:lvl2pPr lvl="1">
              <a:buNone/>
              <a:defRPr sz="1000"/>
            </a:lvl2pPr>
            <a:lvl3pPr lvl="2">
              <a:buNone/>
              <a:defRPr sz="1000"/>
            </a:lvl3pPr>
            <a:lvl4pPr lvl="3">
              <a:buNone/>
              <a:defRPr sz="1000"/>
            </a:lvl4pPr>
            <a:lvl5pPr lvl="4">
              <a:buNone/>
              <a:defRPr sz="1000"/>
            </a:lvl5pPr>
            <a:lvl6pPr lvl="5">
              <a:buNone/>
              <a:defRPr sz="1000"/>
            </a:lvl6pPr>
            <a:lvl7pPr lvl="6">
              <a:buNone/>
              <a:defRPr sz="1000"/>
            </a:lvl7pPr>
            <a:lvl8pPr lvl="7">
              <a:buNone/>
              <a:defRPr sz="1000"/>
            </a:lvl8pPr>
            <a:lvl9pPr lvl="8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3">
  <p:cSld name="TITLE_AND_BODY_3"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339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339"/>
          <p:cNvSpPr txBox="1">
            <a:spLocks noGrp="1"/>
          </p:cNvSpPr>
          <p:nvPr>
            <p:ph type="body" idx="1"/>
          </p:nvPr>
        </p:nvSpPr>
        <p:spPr>
          <a:xfrm>
            <a:off x="311700" y="956400"/>
            <a:ext cx="8520600" cy="36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619" name="Google Shape;1619;p339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/>
            </a:lvl1pPr>
            <a:lvl2pPr lvl="1">
              <a:buNone/>
              <a:defRPr sz="1000"/>
            </a:lvl2pPr>
            <a:lvl3pPr lvl="2">
              <a:buNone/>
              <a:defRPr sz="1000"/>
            </a:lvl3pPr>
            <a:lvl4pPr lvl="3">
              <a:buNone/>
              <a:defRPr sz="1000"/>
            </a:lvl4pPr>
            <a:lvl5pPr lvl="4">
              <a:buNone/>
              <a:defRPr sz="1000"/>
            </a:lvl5pPr>
            <a:lvl6pPr lvl="5">
              <a:buNone/>
              <a:defRPr sz="1000"/>
            </a:lvl6pPr>
            <a:lvl7pPr lvl="6">
              <a:buNone/>
              <a:defRPr sz="1000"/>
            </a:lvl7pPr>
            <a:lvl8pPr lvl="7">
              <a:buNone/>
              <a:defRPr sz="1000"/>
            </a:lvl8pPr>
            <a:lvl9pPr lvl="8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_4">
  <p:cSld name="TITLE_AND_BODY_2_4"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40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2" name="Google Shape;1622;p340"/>
          <p:cNvSpPr txBox="1">
            <a:spLocks noGrp="1"/>
          </p:cNvSpPr>
          <p:nvPr>
            <p:ph type="body" idx="1"/>
          </p:nvPr>
        </p:nvSpPr>
        <p:spPr>
          <a:xfrm>
            <a:off x="311700" y="956400"/>
            <a:ext cx="8520600" cy="36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623" name="Google Shape;1623;p340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/>
            </a:lvl1pPr>
            <a:lvl2pPr lvl="1">
              <a:buNone/>
              <a:defRPr sz="1000"/>
            </a:lvl2pPr>
            <a:lvl3pPr lvl="2">
              <a:buNone/>
              <a:defRPr sz="1000"/>
            </a:lvl3pPr>
            <a:lvl4pPr lvl="3">
              <a:buNone/>
              <a:defRPr sz="1000"/>
            </a:lvl4pPr>
            <a:lvl5pPr lvl="4">
              <a:buNone/>
              <a:defRPr sz="1000"/>
            </a:lvl5pPr>
            <a:lvl6pPr lvl="5">
              <a:buNone/>
              <a:defRPr sz="1000"/>
            </a:lvl6pPr>
            <a:lvl7pPr lvl="6">
              <a:buNone/>
              <a:defRPr sz="1000"/>
            </a:lvl7pPr>
            <a:lvl8pPr lvl="7">
              <a:buNone/>
              <a:defRPr sz="1000"/>
            </a:lvl8pPr>
            <a:lvl9pPr lvl="8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orange slide">
  <p:cSld name="CUSTOM_2"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341"/>
          <p:cNvSpPr/>
          <p:nvPr/>
        </p:nvSpPr>
        <p:spPr>
          <a:xfrm>
            <a:off x="-45150" y="-53500"/>
            <a:ext cx="9223200" cy="5246400"/>
          </a:xfrm>
          <a:prstGeom prst="rect">
            <a:avLst/>
          </a:prstGeom>
          <a:solidFill>
            <a:srgbClr val="F3732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6" name="Google Shape;1626;p3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4000" y="4777600"/>
            <a:ext cx="651200" cy="16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2 1 1">
  <p:cSld name="TITLE_1_3_1_1_1_1"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342"/>
          <p:cNvSpPr txBox="1">
            <a:spLocks noGrp="1"/>
          </p:cNvSpPr>
          <p:nvPr>
            <p:ph type="title"/>
          </p:nvPr>
        </p:nvSpPr>
        <p:spPr>
          <a:xfrm>
            <a:off x="571500" y="349800"/>
            <a:ext cx="33888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9" name="Google Shape;1629;p342"/>
          <p:cNvSpPr txBox="1">
            <a:spLocks noGrp="1"/>
          </p:cNvSpPr>
          <p:nvPr>
            <p:ph type="body" idx="1"/>
          </p:nvPr>
        </p:nvSpPr>
        <p:spPr>
          <a:xfrm>
            <a:off x="571500" y="1772375"/>
            <a:ext cx="3232200" cy="24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pic>
        <p:nvPicPr>
          <p:cNvPr id="1630" name="Google Shape;1630;p3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1" name="Google Shape;1631;p342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778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778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778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778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778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778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778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778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778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" type="obj">
  <p:cSld name="OBJECT"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343"/>
          <p:cNvSpPr txBox="1">
            <a:spLocks noGrp="1"/>
          </p:cNvSpPr>
          <p:nvPr>
            <p:ph type="title"/>
          </p:nvPr>
        </p:nvSpPr>
        <p:spPr>
          <a:xfrm>
            <a:off x="430302" y="273844"/>
            <a:ext cx="82833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34" name="Google Shape;1634;p343"/>
          <p:cNvSpPr txBox="1">
            <a:spLocks noGrp="1"/>
          </p:cNvSpPr>
          <p:nvPr>
            <p:ph type="body" idx="1"/>
          </p:nvPr>
        </p:nvSpPr>
        <p:spPr>
          <a:xfrm>
            <a:off x="430302" y="857995"/>
            <a:ext cx="8283300" cy="3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eft Option 1">
  <p:cSld name="SECTION_HEADER_2">
    <p:bg>
      <p:bgPr>
        <a:solidFill>
          <a:srgbClr val="F3732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 l="10" r="10"/>
          <a:stretch/>
        </p:blipFill>
        <p:spPr>
          <a:xfrm>
            <a:off x="-12970" y="-8300"/>
            <a:ext cx="9169940" cy="516010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571500" y="1976375"/>
            <a:ext cx="3579000" cy="77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pse"/>
              <a:buNone/>
              <a:defRPr sz="3000">
                <a:solidFill>
                  <a:srgbClr val="FFFFFF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1"/>
          </p:nvPr>
        </p:nvSpPr>
        <p:spPr>
          <a:xfrm>
            <a:off x="571500" y="3054350"/>
            <a:ext cx="2920500" cy="2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4500" y="4826500"/>
            <a:ext cx="578000" cy="1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1_Title and Subtitle"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344"/>
          <p:cNvSpPr txBox="1">
            <a:spLocks noGrp="1"/>
          </p:cNvSpPr>
          <p:nvPr>
            <p:ph type="title"/>
          </p:nvPr>
        </p:nvSpPr>
        <p:spPr>
          <a:xfrm>
            <a:off x="430302" y="273844"/>
            <a:ext cx="82833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7" name="Google Shape;1637;p344"/>
          <p:cNvSpPr txBox="1">
            <a:spLocks noGrp="1"/>
          </p:cNvSpPr>
          <p:nvPr>
            <p:ph type="body" idx="1"/>
          </p:nvPr>
        </p:nvSpPr>
        <p:spPr>
          <a:xfrm>
            <a:off x="430302" y="857994"/>
            <a:ext cx="82833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rgbClr val="F373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16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900"/>
              <a:buFont typeface="Arial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9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Left 2">
  <p:cSld name="SECTION_HEADER_2_3_2">
    <p:bg>
      <p:bgPr>
        <a:solidFill>
          <a:srgbClr val="FFFFFF"/>
        </a:solidFill>
        <a:effectLst/>
      </p:bgPr>
    </p:bg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345"/>
          <p:cNvSpPr txBox="1">
            <a:spLocks noGrp="1"/>
          </p:cNvSpPr>
          <p:nvPr>
            <p:ph type="title"/>
          </p:nvPr>
        </p:nvSpPr>
        <p:spPr>
          <a:xfrm>
            <a:off x="1221600" y="2256000"/>
            <a:ext cx="3579000" cy="63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pse"/>
              <a:buNone/>
              <a:defRPr sz="3000">
                <a:solidFill>
                  <a:schemeClr val="dk2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45"/>
          <p:cNvSpPr txBox="1">
            <a:spLocks noGrp="1"/>
          </p:cNvSpPr>
          <p:nvPr>
            <p:ph type="subTitle" idx="1"/>
          </p:nvPr>
        </p:nvSpPr>
        <p:spPr>
          <a:xfrm>
            <a:off x="1221600" y="3302684"/>
            <a:ext cx="2920500" cy="12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641" name="Google Shape;1641;p3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4000" y="4777600"/>
            <a:ext cx="651200" cy="1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2" name="Google Shape;1642;p345"/>
          <p:cNvPicPr preferRelativeResize="0"/>
          <p:nvPr/>
        </p:nvPicPr>
        <p:blipFill rotWithShape="1">
          <a:blip r:embed="rId3">
            <a:alphaModFix/>
          </a:blip>
          <a:srcRect r="9264" b="11879"/>
          <a:stretch/>
        </p:blipFill>
        <p:spPr>
          <a:xfrm>
            <a:off x="6242325" y="1991475"/>
            <a:ext cx="2920500" cy="283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3" name="Google Shape;1643;p3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0">
          <p15:clr>
            <a:srgbClr val="FA7B17"/>
          </p15:clr>
        </p15:guide>
        <p15:guide id="2" pos="360">
          <p15:clr>
            <a:srgbClr val="FA7B17"/>
          </p15:clr>
        </p15:guide>
        <p15:guide id="3" orient="horz" pos="1008">
          <p15:clr>
            <a:srgbClr val="FA7B17"/>
          </p15:clr>
        </p15:guide>
        <p15:guide id="4" pos="2880">
          <p15:clr>
            <a:srgbClr val="FA7B17"/>
          </p15:clr>
        </p15:guide>
        <p15:guide id="5" pos="770">
          <p15:clr>
            <a:srgbClr val="FA7B17"/>
          </p15:clr>
        </p15:guide>
        <p15:guide id="6" orient="horz" pos="1584">
          <p15:clr>
            <a:srgbClr val="FA7B17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 Statement">
  <p:cSld name="MAIN_POINT_1"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346"/>
          <p:cNvSpPr txBox="1">
            <a:spLocks noGrp="1"/>
          </p:cNvSpPr>
          <p:nvPr>
            <p:ph type="title"/>
          </p:nvPr>
        </p:nvSpPr>
        <p:spPr>
          <a:xfrm>
            <a:off x="338625" y="857975"/>
            <a:ext cx="4997100" cy="194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46" name="Google Shape;1646;p346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4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347"/>
          <p:cNvSpPr txBox="1">
            <a:spLocks noGrp="1"/>
          </p:cNvSpPr>
          <p:nvPr>
            <p:ph type="title"/>
          </p:nvPr>
        </p:nvSpPr>
        <p:spPr>
          <a:xfrm>
            <a:off x="453468" y="189844"/>
            <a:ext cx="822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10833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649" name="Google Shape;1649;p347"/>
          <p:cNvSpPr txBox="1">
            <a:spLocks noGrp="1"/>
          </p:cNvSpPr>
          <p:nvPr>
            <p:ph type="body" idx="1"/>
          </p:nvPr>
        </p:nvSpPr>
        <p:spPr>
          <a:xfrm>
            <a:off x="460556" y="1145386"/>
            <a:ext cx="8222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3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2" name="Google Shape;1652;p34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53" name="Google Shape;1653;p34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54" name="Google Shape;1654;p348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55" name="Google Shape;1655;p348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56" name="Google Shape;1656;p34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" name="Google Shape;1657;p34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8" name="Google Shape;1658;p34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34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61" name="Google Shape;1661;p34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62" name="Google Shape;1662;p3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3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65" name="Google Shape;1665;p3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66" name="Google Shape;1666;p3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3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69" name="Google Shape;1669;p3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70" name="Google Shape;1670;p3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body">
  <p:cSld name="TITLE_AND_BODY_1_1"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352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3" name="Google Shape;1673;p352"/>
          <p:cNvSpPr txBox="1">
            <a:spLocks noGrp="1"/>
          </p:cNvSpPr>
          <p:nvPr>
            <p:ph type="body" idx="1"/>
          </p:nvPr>
        </p:nvSpPr>
        <p:spPr>
          <a:xfrm>
            <a:off x="311700" y="1205275"/>
            <a:ext cx="8520600" cy="3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674" name="Google Shape;1674;p352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5" name="Google Shape;1675;p352"/>
          <p:cNvSpPr txBox="1">
            <a:spLocks noGrp="1"/>
          </p:cNvSpPr>
          <p:nvPr>
            <p:ph type="subTitle" idx="2"/>
          </p:nvPr>
        </p:nvSpPr>
        <p:spPr>
          <a:xfrm>
            <a:off x="311650" y="912475"/>
            <a:ext cx="85206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5"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353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8" name="Google Shape;1678;p353"/>
          <p:cNvSpPr txBox="1">
            <a:spLocks noGrp="1"/>
          </p:cNvSpPr>
          <p:nvPr>
            <p:ph type="body" idx="1"/>
          </p:nvPr>
        </p:nvSpPr>
        <p:spPr>
          <a:xfrm>
            <a:off x="311700" y="956400"/>
            <a:ext cx="8520600" cy="36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679" name="Google Shape;1679;p353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/>
            </a:lvl1pPr>
            <a:lvl2pPr lvl="1">
              <a:buNone/>
              <a:defRPr sz="1000"/>
            </a:lvl2pPr>
            <a:lvl3pPr lvl="2">
              <a:buNone/>
              <a:defRPr sz="1000"/>
            </a:lvl3pPr>
            <a:lvl4pPr lvl="3">
              <a:buNone/>
              <a:defRPr sz="1000"/>
            </a:lvl4pPr>
            <a:lvl5pPr lvl="4">
              <a:buNone/>
              <a:defRPr sz="1000"/>
            </a:lvl5pPr>
            <a:lvl6pPr lvl="5">
              <a:buNone/>
              <a:defRPr sz="1000"/>
            </a:lvl6pPr>
            <a:lvl7pPr lvl="6">
              <a:buNone/>
              <a:defRPr sz="1000"/>
            </a:lvl7pPr>
            <a:lvl8pPr lvl="7">
              <a:buNone/>
              <a:defRPr sz="1000"/>
            </a:lvl8pPr>
            <a:lvl9pPr lvl="8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Right">
  <p:cSld name="SECTION_HEADER_2_2_1">
    <p:bg>
      <p:bgPr>
        <a:solidFill>
          <a:srgbClr val="F3732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547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4993500" y="1956563"/>
            <a:ext cx="3579000" cy="63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pse"/>
              <a:buNone/>
              <a:defRPr sz="3000">
                <a:solidFill>
                  <a:srgbClr val="FFFFFF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5652000" y="2898916"/>
            <a:ext cx="2920500" cy="2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4500" y="4826500"/>
            <a:ext cx="578000" cy="1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1">
  <p:cSld name="TITLE_AND_BODY_1_1_4"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354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354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/>
            </a:lvl1pPr>
            <a:lvl2pPr lvl="1">
              <a:buNone/>
              <a:defRPr sz="1000"/>
            </a:lvl2pPr>
            <a:lvl3pPr lvl="2">
              <a:buNone/>
              <a:defRPr sz="1000"/>
            </a:lvl3pPr>
            <a:lvl4pPr lvl="3">
              <a:buNone/>
              <a:defRPr sz="1000"/>
            </a:lvl4pPr>
            <a:lvl5pPr lvl="4">
              <a:buNone/>
              <a:defRPr sz="1000"/>
            </a:lvl5pPr>
            <a:lvl6pPr lvl="5">
              <a:buNone/>
              <a:defRPr sz="1000"/>
            </a:lvl6pPr>
            <a:lvl7pPr lvl="6">
              <a:buNone/>
              <a:defRPr sz="1000"/>
            </a:lvl7pPr>
            <a:lvl8pPr lvl="7">
              <a:buNone/>
              <a:defRPr sz="1000"/>
            </a:lvl8pPr>
            <a:lvl9pPr lvl="8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3" name="Google Shape;1683;p354"/>
          <p:cNvSpPr txBox="1">
            <a:spLocks noGrp="1"/>
          </p:cNvSpPr>
          <p:nvPr>
            <p:ph type="subTitle" idx="1"/>
          </p:nvPr>
        </p:nvSpPr>
        <p:spPr>
          <a:xfrm>
            <a:off x="311650" y="912475"/>
            <a:ext cx="85206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2">
  <p:cSld name="TITLE_AND_BODY_1_1_5"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p355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6" name="Google Shape;1686;p355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/>
            </a:lvl1pPr>
            <a:lvl2pPr lvl="1">
              <a:buNone/>
              <a:defRPr sz="1000"/>
            </a:lvl2pPr>
            <a:lvl3pPr lvl="2">
              <a:buNone/>
              <a:defRPr sz="1000"/>
            </a:lvl3pPr>
            <a:lvl4pPr lvl="3">
              <a:buNone/>
              <a:defRPr sz="1000"/>
            </a:lvl4pPr>
            <a:lvl5pPr lvl="4">
              <a:buNone/>
              <a:defRPr sz="1000"/>
            </a:lvl5pPr>
            <a:lvl6pPr lvl="5">
              <a:buNone/>
              <a:defRPr sz="1000"/>
            </a:lvl6pPr>
            <a:lvl7pPr lvl="6">
              <a:buNone/>
              <a:defRPr sz="1000"/>
            </a:lvl7pPr>
            <a:lvl8pPr lvl="7">
              <a:buNone/>
              <a:defRPr sz="1000"/>
            </a:lvl8pPr>
            <a:lvl9pPr lvl="8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7" name="Google Shape;1687;p355"/>
          <p:cNvSpPr txBox="1">
            <a:spLocks noGrp="1"/>
          </p:cNvSpPr>
          <p:nvPr>
            <p:ph type="subTitle" idx="1"/>
          </p:nvPr>
        </p:nvSpPr>
        <p:spPr>
          <a:xfrm>
            <a:off x="311650" y="912475"/>
            <a:ext cx="85206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6"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356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0" name="Google Shape;1690;p356"/>
          <p:cNvSpPr txBox="1">
            <a:spLocks noGrp="1"/>
          </p:cNvSpPr>
          <p:nvPr>
            <p:ph type="body" idx="1"/>
          </p:nvPr>
        </p:nvSpPr>
        <p:spPr>
          <a:xfrm>
            <a:off x="311700" y="956400"/>
            <a:ext cx="8520600" cy="36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691" name="Google Shape;1691;p356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/>
            </a:lvl1pPr>
            <a:lvl2pPr lvl="1">
              <a:buNone/>
              <a:defRPr sz="1000"/>
            </a:lvl2pPr>
            <a:lvl3pPr lvl="2">
              <a:buNone/>
              <a:defRPr sz="1000"/>
            </a:lvl3pPr>
            <a:lvl4pPr lvl="3">
              <a:buNone/>
              <a:defRPr sz="1000"/>
            </a:lvl4pPr>
            <a:lvl5pPr lvl="4">
              <a:buNone/>
              <a:defRPr sz="1000"/>
            </a:lvl5pPr>
            <a:lvl6pPr lvl="5">
              <a:buNone/>
              <a:defRPr sz="1000"/>
            </a:lvl6pPr>
            <a:lvl7pPr lvl="6">
              <a:buNone/>
              <a:defRPr sz="1000"/>
            </a:lvl7pPr>
            <a:lvl8pPr lvl="7">
              <a:buNone/>
              <a:defRPr sz="1000"/>
            </a:lvl8pPr>
            <a:lvl9pPr lvl="8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7"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357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4" name="Google Shape;1694;p357"/>
          <p:cNvSpPr txBox="1">
            <a:spLocks noGrp="1"/>
          </p:cNvSpPr>
          <p:nvPr>
            <p:ph type="body" idx="1"/>
          </p:nvPr>
        </p:nvSpPr>
        <p:spPr>
          <a:xfrm>
            <a:off x="311700" y="956400"/>
            <a:ext cx="8520600" cy="36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695" name="Google Shape;1695;p357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/>
            </a:lvl1pPr>
            <a:lvl2pPr lvl="1">
              <a:buNone/>
              <a:defRPr sz="1000"/>
            </a:lvl2pPr>
            <a:lvl3pPr lvl="2">
              <a:buNone/>
              <a:defRPr sz="1000"/>
            </a:lvl3pPr>
            <a:lvl4pPr lvl="3">
              <a:buNone/>
              <a:defRPr sz="1000"/>
            </a:lvl4pPr>
            <a:lvl5pPr lvl="4">
              <a:buNone/>
              <a:defRPr sz="1000"/>
            </a:lvl5pPr>
            <a:lvl6pPr lvl="5">
              <a:buNone/>
              <a:defRPr sz="1000"/>
            </a:lvl6pPr>
            <a:lvl7pPr lvl="6">
              <a:buNone/>
              <a:defRPr sz="1000"/>
            </a:lvl7pPr>
            <a:lvl8pPr lvl="7">
              <a:buNone/>
              <a:defRPr sz="1000"/>
            </a:lvl8pPr>
            <a:lvl9pPr lvl="8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_AND_BODY_8"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358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8" name="Google Shape;1698;p358"/>
          <p:cNvSpPr txBox="1">
            <a:spLocks noGrp="1"/>
          </p:cNvSpPr>
          <p:nvPr>
            <p:ph type="body" idx="1"/>
          </p:nvPr>
        </p:nvSpPr>
        <p:spPr>
          <a:xfrm>
            <a:off x="311700" y="956400"/>
            <a:ext cx="8520600" cy="36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699" name="Google Shape;1699;p358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/>
            </a:lvl1pPr>
            <a:lvl2pPr lvl="1">
              <a:buNone/>
              <a:defRPr sz="1000"/>
            </a:lvl2pPr>
            <a:lvl3pPr lvl="2">
              <a:buNone/>
              <a:defRPr sz="1000"/>
            </a:lvl3pPr>
            <a:lvl4pPr lvl="3">
              <a:buNone/>
              <a:defRPr sz="1000"/>
            </a:lvl4pPr>
            <a:lvl5pPr lvl="4">
              <a:buNone/>
              <a:defRPr sz="1000"/>
            </a:lvl5pPr>
            <a:lvl6pPr lvl="5">
              <a:buNone/>
              <a:defRPr sz="1000"/>
            </a:lvl6pPr>
            <a:lvl7pPr lvl="6">
              <a:buNone/>
              <a:defRPr sz="1000"/>
            </a:lvl7pPr>
            <a:lvl8pPr lvl="7">
              <a:buNone/>
              <a:defRPr sz="1000"/>
            </a:lvl8pPr>
            <a:lvl9pPr lvl="8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5">
  <p:cSld name="TITLE_AND_BODY_9"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359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2" name="Google Shape;1702;p359"/>
          <p:cNvSpPr txBox="1">
            <a:spLocks noGrp="1"/>
          </p:cNvSpPr>
          <p:nvPr>
            <p:ph type="body" idx="1"/>
          </p:nvPr>
        </p:nvSpPr>
        <p:spPr>
          <a:xfrm>
            <a:off x="311700" y="956400"/>
            <a:ext cx="8520600" cy="36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703" name="Google Shape;1703;p359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/>
            </a:lvl1pPr>
            <a:lvl2pPr lvl="1">
              <a:buNone/>
              <a:defRPr sz="1000"/>
            </a:lvl2pPr>
            <a:lvl3pPr lvl="2">
              <a:buNone/>
              <a:defRPr sz="1000"/>
            </a:lvl3pPr>
            <a:lvl4pPr lvl="3">
              <a:buNone/>
              <a:defRPr sz="1000"/>
            </a:lvl4pPr>
            <a:lvl5pPr lvl="4">
              <a:buNone/>
              <a:defRPr sz="1000"/>
            </a:lvl5pPr>
            <a:lvl6pPr lvl="5">
              <a:buNone/>
              <a:defRPr sz="1000"/>
            </a:lvl6pPr>
            <a:lvl7pPr lvl="6">
              <a:buNone/>
              <a:defRPr sz="1000"/>
            </a:lvl7pPr>
            <a:lvl8pPr lvl="7">
              <a:buNone/>
              <a:defRPr sz="1000"/>
            </a:lvl8pPr>
            <a:lvl9pPr lvl="8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w/ section title">
  <p:cSld name="CUSTOM_1_1"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360"/>
          <p:cNvSpPr/>
          <p:nvPr/>
        </p:nvSpPr>
        <p:spPr>
          <a:xfrm>
            <a:off x="-4637" y="-6637"/>
            <a:ext cx="9144000" cy="851700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360"/>
          <p:cNvSpPr txBox="1">
            <a:spLocks noGrp="1"/>
          </p:cNvSpPr>
          <p:nvPr>
            <p:ph type="title"/>
          </p:nvPr>
        </p:nvSpPr>
        <p:spPr>
          <a:xfrm>
            <a:off x="455225" y="426128"/>
            <a:ext cx="8316600" cy="23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07" name="Google Shape;1707;p360"/>
          <p:cNvSpPr txBox="1">
            <a:spLocks noGrp="1"/>
          </p:cNvSpPr>
          <p:nvPr>
            <p:ph type="sldNum" idx="12"/>
          </p:nvPr>
        </p:nvSpPr>
        <p:spPr>
          <a:xfrm>
            <a:off x="455228" y="473097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8" name="Google Shape;1708;p360"/>
          <p:cNvSpPr txBox="1">
            <a:spLocks noGrp="1"/>
          </p:cNvSpPr>
          <p:nvPr>
            <p:ph type="title" idx="2"/>
          </p:nvPr>
        </p:nvSpPr>
        <p:spPr>
          <a:xfrm>
            <a:off x="467865" y="96477"/>
            <a:ext cx="3615000" cy="23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6">
  <p:cSld name="TITLE_AND_BODY_10"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361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11" name="Google Shape;1711;p361"/>
          <p:cNvSpPr txBox="1">
            <a:spLocks noGrp="1"/>
          </p:cNvSpPr>
          <p:nvPr>
            <p:ph type="body" idx="1"/>
          </p:nvPr>
        </p:nvSpPr>
        <p:spPr>
          <a:xfrm>
            <a:off x="311700" y="956400"/>
            <a:ext cx="8520600" cy="36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712" name="Google Shape;1712;p361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/>
            </a:lvl1pPr>
            <a:lvl2pPr lvl="1">
              <a:buNone/>
              <a:defRPr sz="1000"/>
            </a:lvl2pPr>
            <a:lvl3pPr lvl="2">
              <a:buNone/>
              <a:defRPr sz="1000"/>
            </a:lvl3pPr>
            <a:lvl4pPr lvl="3">
              <a:buNone/>
              <a:defRPr sz="1000"/>
            </a:lvl4pPr>
            <a:lvl5pPr lvl="4">
              <a:buNone/>
              <a:defRPr sz="1000"/>
            </a:lvl5pPr>
            <a:lvl6pPr lvl="5">
              <a:buNone/>
              <a:defRPr sz="1000"/>
            </a:lvl6pPr>
            <a:lvl7pPr lvl="6">
              <a:buNone/>
              <a:defRPr sz="1000"/>
            </a:lvl7pPr>
            <a:lvl8pPr lvl="7">
              <a:buNone/>
              <a:defRPr sz="1000"/>
            </a:lvl8pPr>
            <a:lvl9pPr lvl="8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w/ section title &amp; sub">
  <p:cSld name="CUSTOM_1_1_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362"/>
          <p:cNvSpPr/>
          <p:nvPr/>
        </p:nvSpPr>
        <p:spPr>
          <a:xfrm>
            <a:off x="-4762" y="-6637"/>
            <a:ext cx="9144000" cy="851700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362"/>
          <p:cNvSpPr txBox="1">
            <a:spLocks noGrp="1"/>
          </p:cNvSpPr>
          <p:nvPr>
            <p:ph type="title"/>
          </p:nvPr>
        </p:nvSpPr>
        <p:spPr>
          <a:xfrm>
            <a:off x="455225" y="426128"/>
            <a:ext cx="8316600" cy="23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16" name="Google Shape;1716;p362"/>
          <p:cNvSpPr txBox="1">
            <a:spLocks noGrp="1"/>
          </p:cNvSpPr>
          <p:nvPr>
            <p:ph type="sldNum" idx="12"/>
          </p:nvPr>
        </p:nvSpPr>
        <p:spPr>
          <a:xfrm>
            <a:off x="455228" y="473097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7" name="Google Shape;1717;p362"/>
          <p:cNvSpPr txBox="1">
            <a:spLocks noGrp="1"/>
          </p:cNvSpPr>
          <p:nvPr>
            <p:ph type="title" idx="2"/>
          </p:nvPr>
        </p:nvSpPr>
        <p:spPr>
          <a:xfrm>
            <a:off x="467865" y="96477"/>
            <a:ext cx="3615000" cy="23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18" name="Google Shape;1718;p362"/>
          <p:cNvSpPr txBox="1">
            <a:spLocks noGrp="1"/>
          </p:cNvSpPr>
          <p:nvPr>
            <p:ph type="subTitle" idx="1"/>
          </p:nvPr>
        </p:nvSpPr>
        <p:spPr>
          <a:xfrm>
            <a:off x="455225" y="817088"/>
            <a:ext cx="8469300" cy="3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732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732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732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732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732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732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732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732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732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3">
  <p:cSld name="TITLE_AND_BODY_1_1_6"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363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21" name="Google Shape;1721;p363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/>
            </a:lvl1pPr>
            <a:lvl2pPr lvl="1">
              <a:buNone/>
              <a:defRPr sz="1000"/>
            </a:lvl2pPr>
            <a:lvl3pPr lvl="2">
              <a:buNone/>
              <a:defRPr sz="1000"/>
            </a:lvl3pPr>
            <a:lvl4pPr lvl="3">
              <a:buNone/>
              <a:defRPr sz="1000"/>
            </a:lvl4pPr>
            <a:lvl5pPr lvl="4">
              <a:buNone/>
              <a:defRPr sz="1000"/>
            </a:lvl5pPr>
            <a:lvl6pPr lvl="5">
              <a:buNone/>
              <a:defRPr sz="1000"/>
            </a:lvl6pPr>
            <a:lvl7pPr lvl="6">
              <a:buNone/>
              <a:defRPr sz="1000"/>
            </a:lvl7pPr>
            <a:lvl8pPr lvl="7">
              <a:buNone/>
              <a:defRPr sz="1000"/>
            </a:lvl8pPr>
            <a:lvl9pPr lvl="8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2" name="Google Shape;1722;p363"/>
          <p:cNvSpPr txBox="1">
            <a:spLocks noGrp="1"/>
          </p:cNvSpPr>
          <p:nvPr>
            <p:ph type="subTitle" idx="1"/>
          </p:nvPr>
        </p:nvSpPr>
        <p:spPr>
          <a:xfrm>
            <a:off x="311650" y="912475"/>
            <a:ext cx="85206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Left">
  <p:cSld name="SECTION_HEADER_2_3">
    <p:bg>
      <p:bgPr>
        <a:solidFill>
          <a:srgbClr val="F3732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80" y="-16600"/>
            <a:ext cx="9169943" cy="516010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1221600" y="2256000"/>
            <a:ext cx="3579000" cy="63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pse"/>
              <a:buNone/>
              <a:defRPr sz="3000">
                <a:solidFill>
                  <a:srgbClr val="FFFFFF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1"/>
          </p:nvPr>
        </p:nvSpPr>
        <p:spPr>
          <a:xfrm>
            <a:off x="1221600" y="3302684"/>
            <a:ext cx="2920500" cy="12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1221600" y="365325"/>
            <a:ext cx="17328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0">
              <a:solidFill>
                <a:srgbClr val="DE6B28"/>
              </a:solidFill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4500" y="4826500"/>
            <a:ext cx="578000" cy="1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7">
  <p:cSld name="TITLE_AND_BODY_11"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364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25" name="Google Shape;1725;p364"/>
          <p:cNvSpPr txBox="1">
            <a:spLocks noGrp="1"/>
          </p:cNvSpPr>
          <p:nvPr>
            <p:ph type="body" idx="1"/>
          </p:nvPr>
        </p:nvSpPr>
        <p:spPr>
          <a:xfrm>
            <a:off x="311700" y="956400"/>
            <a:ext cx="8520600" cy="36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726" name="Google Shape;1726;p364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/>
            </a:lvl1pPr>
            <a:lvl2pPr lvl="1">
              <a:buNone/>
              <a:defRPr sz="1000"/>
            </a:lvl2pPr>
            <a:lvl3pPr lvl="2">
              <a:buNone/>
              <a:defRPr sz="1000"/>
            </a:lvl3pPr>
            <a:lvl4pPr lvl="3">
              <a:buNone/>
              <a:defRPr sz="1000"/>
            </a:lvl4pPr>
            <a:lvl5pPr lvl="4">
              <a:buNone/>
              <a:defRPr sz="1000"/>
            </a:lvl5pPr>
            <a:lvl6pPr lvl="5">
              <a:buNone/>
              <a:defRPr sz="1000"/>
            </a:lvl6pPr>
            <a:lvl7pPr lvl="6">
              <a:buNone/>
              <a:defRPr sz="1000"/>
            </a:lvl7pPr>
            <a:lvl8pPr lvl="7">
              <a:buNone/>
              <a:defRPr sz="1000"/>
            </a:lvl8pPr>
            <a:lvl9pPr lvl="8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8">
  <p:cSld name="TITLE_AND_BODY_12"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365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29" name="Google Shape;1729;p365"/>
          <p:cNvSpPr txBox="1">
            <a:spLocks noGrp="1"/>
          </p:cNvSpPr>
          <p:nvPr>
            <p:ph type="body" idx="1"/>
          </p:nvPr>
        </p:nvSpPr>
        <p:spPr>
          <a:xfrm>
            <a:off x="311700" y="956400"/>
            <a:ext cx="8520600" cy="36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730" name="Google Shape;1730;p365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/>
            </a:lvl1pPr>
            <a:lvl2pPr lvl="1">
              <a:buNone/>
              <a:defRPr sz="1000"/>
            </a:lvl2pPr>
            <a:lvl3pPr lvl="2">
              <a:buNone/>
              <a:defRPr sz="1000"/>
            </a:lvl3pPr>
            <a:lvl4pPr lvl="3">
              <a:buNone/>
              <a:defRPr sz="1000"/>
            </a:lvl4pPr>
            <a:lvl5pPr lvl="4">
              <a:buNone/>
              <a:defRPr sz="1000"/>
            </a:lvl5pPr>
            <a:lvl6pPr lvl="5">
              <a:buNone/>
              <a:defRPr sz="1000"/>
            </a:lvl6pPr>
            <a:lvl7pPr lvl="6">
              <a:buNone/>
              <a:defRPr sz="1000"/>
            </a:lvl7pPr>
            <a:lvl8pPr lvl="7">
              <a:buNone/>
              <a:defRPr sz="1000"/>
            </a:lvl8pPr>
            <a:lvl9pPr lvl="8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4">
  <p:cSld name="TITLE_AND_BODY_1_1_7"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366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3" name="Google Shape;1733;p366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/>
            </a:lvl1pPr>
            <a:lvl2pPr lvl="1">
              <a:buNone/>
              <a:defRPr sz="1000"/>
            </a:lvl2pPr>
            <a:lvl3pPr lvl="2">
              <a:buNone/>
              <a:defRPr sz="1000"/>
            </a:lvl3pPr>
            <a:lvl4pPr lvl="3">
              <a:buNone/>
              <a:defRPr sz="1000"/>
            </a:lvl4pPr>
            <a:lvl5pPr lvl="4">
              <a:buNone/>
              <a:defRPr sz="1000"/>
            </a:lvl5pPr>
            <a:lvl6pPr lvl="5">
              <a:buNone/>
              <a:defRPr sz="1000"/>
            </a:lvl6pPr>
            <a:lvl7pPr lvl="6">
              <a:buNone/>
              <a:defRPr sz="1000"/>
            </a:lvl7pPr>
            <a:lvl8pPr lvl="7">
              <a:buNone/>
              <a:defRPr sz="1000"/>
            </a:lvl8pPr>
            <a:lvl9pPr lvl="8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4" name="Google Shape;1734;p366"/>
          <p:cNvSpPr txBox="1">
            <a:spLocks noGrp="1"/>
          </p:cNvSpPr>
          <p:nvPr>
            <p:ph type="subTitle" idx="1"/>
          </p:nvPr>
        </p:nvSpPr>
        <p:spPr>
          <a:xfrm>
            <a:off x="311650" y="912475"/>
            <a:ext cx="85206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 Title, Text and Object">
  <p:cSld name="TITLE_AND_TWO_COLUMNS_2_1"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367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7" name="Google Shape;1737;p367"/>
          <p:cNvSpPr txBox="1">
            <a:spLocks noGrp="1"/>
          </p:cNvSpPr>
          <p:nvPr>
            <p:ph type="body" idx="1"/>
          </p:nvPr>
        </p:nvSpPr>
        <p:spPr>
          <a:xfrm>
            <a:off x="5294500" y="956400"/>
            <a:ext cx="3514200" cy="36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738" name="Google Shape;1738;p367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9">
  <p:cSld name="TITLE_AND_BODY_13"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368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1" name="Google Shape;1741;p368"/>
          <p:cNvSpPr txBox="1">
            <a:spLocks noGrp="1"/>
          </p:cNvSpPr>
          <p:nvPr>
            <p:ph type="body" idx="1"/>
          </p:nvPr>
        </p:nvSpPr>
        <p:spPr>
          <a:xfrm>
            <a:off x="311700" y="956400"/>
            <a:ext cx="8520600" cy="36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742" name="Google Shape;1742;p368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/>
            </a:lvl1pPr>
            <a:lvl2pPr lvl="1">
              <a:buNone/>
              <a:defRPr sz="1000"/>
            </a:lvl2pPr>
            <a:lvl3pPr lvl="2">
              <a:buNone/>
              <a:defRPr sz="1000"/>
            </a:lvl3pPr>
            <a:lvl4pPr lvl="3">
              <a:buNone/>
              <a:defRPr sz="1000"/>
            </a:lvl4pPr>
            <a:lvl5pPr lvl="4">
              <a:buNone/>
              <a:defRPr sz="1000"/>
            </a:lvl5pPr>
            <a:lvl6pPr lvl="5">
              <a:buNone/>
              <a:defRPr sz="1000"/>
            </a:lvl6pPr>
            <a:lvl7pPr lvl="6">
              <a:buNone/>
              <a:defRPr sz="1000"/>
            </a:lvl7pPr>
            <a:lvl8pPr lvl="7">
              <a:buNone/>
              <a:defRPr sz="1000"/>
            </a:lvl8pPr>
            <a:lvl9pPr lvl="8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body 1">
  <p:cSld name="TITLE_AND_BODY_1_2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369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5" name="Google Shape;1745;p369"/>
          <p:cNvSpPr txBox="1">
            <a:spLocks noGrp="1"/>
          </p:cNvSpPr>
          <p:nvPr>
            <p:ph type="body" idx="1"/>
          </p:nvPr>
        </p:nvSpPr>
        <p:spPr>
          <a:xfrm>
            <a:off x="311700" y="1205275"/>
            <a:ext cx="8520600" cy="3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746" name="Google Shape;1746;p369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7" name="Google Shape;1747;p369"/>
          <p:cNvSpPr txBox="1">
            <a:spLocks noGrp="1"/>
          </p:cNvSpPr>
          <p:nvPr>
            <p:ph type="subTitle" idx="2"/>
          </p:nvPr>
        </p:nvSpPr>
        <p:spPr>
          <a:xfrm>
            <a:off x="311650" y="912475"/>
            <a:ext cx="85206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body 2">
  <p:cSld name="TITLE_AND_BODY_1_3"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370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0" name="Google Shape;1750;p370"/>
          <p:cNvSpPr txBox="1">
            <a:spLocks noGrp="1"/>
          </p:cNvSpPr>
          <p:nvPr>
            <p:ph type="body" idx="1"/>
          </p:nvPr>
        </p:nvSpPr>
        <p:spPr>
          <a:xfrm>
            <a:off x="311700" y="1205275"/>
            <a:ext cx="8520600" cy="3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751" name="Google Shape;1751;p370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2" name="Google Shape;1752;p370"/>
          <p:cNvSpPr txBox="1">
            <a:spLocks noGrp="1"/>
          </p:cNvSpPr>
          <p:nvPr>
            <p:ph type="subTitle" idx="2"/>
          </p:nvPr>
        </p:nvSpPr>
        <p:spPr>
          <a:xfrm>
            <a:off x="311650" y="912475"/>
            <a:ext cx="85206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and Bullets">
  <p:cSld name="Title, Subtitle, and Bullets"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371"/>
          <p:cNvSpPr txBox="1">
            <a:spLocks noGrp="1"/>
          </p:cNvSpPr>
          <p:nvPr>
            <p:ph type="title"/>
          </p:nvPr>
        </p:nvSpPr>
        <p:spPr>
          <a:xfrm>
            <a:off x="430302" y="273844"/>
            <a:ext cx="82833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5" name="Google Shape;1755;p371"/>
          <p:cNvSpPr txBox="1">
            <a:spLocks noGrp="1"/>
          </p:cNvSpPr>
          <p:nvPr>
            <p:ph type="body" idx="1"/>
          </p:nvPr>
        </p:nvSpPr>
        <p:spPr>
          <a:xfrm>
            <a:off x="430302" y="1283191"/>
            <a:ext cx="8283300" cy="3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  <a:defRPr sz="1800">
                <a:solidFill>
                  <a:schemeClr val="accent5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○"/>
              <a:defRPr>
                <a:solidFill>
                  <a:schemeClr val="accent5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accent5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●"/>
              <a:defRPr sz="1000">
                <a:solidFill>
                  <a:schemeClr val="accent5"/>
                </a:solidFill>
              </a:defRPr>
            </a:lvl4pPr>
            <a:lvl5pPr marL="2286000" lvl="4" indent="-28575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accent5"/>
              </a:buClr>
              <a:buSzPts val="900"/>
              <a:buChar char="○"/>
              <a:defRPr>
                <a:solidFill>
                  <a:schemeClr val="accent5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56" name="Google Shape;1756;p371"/>
          <p:cNvSpPr txBox="1">
            <a:spLocks noGrp="1"/>
          </p:cNvSpPr>
          <p:nvPr>
            <p:ph type="body" idx="2"/>
          </p:nvPr>
        </p:nvSpPr>
        <p:spPr>
          <a:xfrm>
            <a:off x="430302" y="857994"/>
            <a:ext cx="82833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3732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16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900"/>
              <a:buFont typeface="Arial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9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372"/>
          <p:cNvSpPr txBox="1">
            <a:spLocks noGrp="1"/>
          </p:cNvSpPr>
          <p:nvPr>
            <p:ph type="title"/>
          </p:nvPr>
        </p:nvSpPr>
        <p:spPr>
          <a:xfrm>
            <a:off x="457200" y="227410"/>
            <a:ext cx="8315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 &amp; Copy Above">
  <p:cSld name="Pic &amp; Copy Above"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373"/>
          <p:cNvSpPr>
            <a:spLocks noGrp="1"/>
          </p:cNvSpPr>
          <p:nvPr>
            <p:ph type="pic" idx="2"/>
          </p:nvPr>
        </p:nvSpPr>
        <p:spPr>
          <a:xfrm>
            <a:off x="457200" y="2027902"/>
            <a:ext cx="8325300" cy="27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1" name="Google Shape;1761;p373"/>
          <p:cNvSpPr txBox="1">
            <a:spLocks noGrp="1"/>
          </p:cNvSpPr>
          <p:nvPr>
            <p:ph type="body" idx="1"/>
          </p:nvPr>
        </p:nvSpPr>
        <p:spPr>
          <a:xfrm>
            <a:off x="468314" y="1074656"/>
            <a:ext cx="83034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62" name="Google Shape;1762;p373"/>
          <p:cNvSpPr txBox="1">
            <a:spLocks noGrp="1"/>
          </p:cNvSpPr>
          <p:nvPr>
            <p:ph type="title"/>
          </p:nvPr>
        </p:nvSpPr>
        <p:spPr>
          <a:xfrm>
            <a:off x="457200" y="227410"/>
            <a:ext cx="8315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Right">
  <p:cSld name="SECTION_HEADER_2_3_1">
    <p:bg>
      <p:bgPr>
        <a:solidFill>
          <a:srgbClr val="F3732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244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1"/>
          <p:cNvSpPr txBox="1"/>
          <p:nvPr/>
        </p:nvSpPr>
        <p:spPr>
          <a:xfrm>
            <a:off x="1221600" y="365325"/>
            <a:ext cx="17328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0">
              <a:solidFill>
                <a:srgbClr val="DE6B28"/>
              </a:solidFill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4878200" y="2256000"/>
            <a:ext cx="3579000" cy="63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pse"/>
              <a:buNone/>
              <a:defRPr sz="3000">
                <a:solidFill>
                  <a:srgbClr val="FFFFFF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4878200" y="3302684"/>
            <a:ext cx="2920500" cy="12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4500" y="4826500"/>
            <a:ext cx="578000" cy="1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">
  <p:cSld name="10_Amplify title slide"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0">
  <p:cSld name="TITLE_AND_BODY_14"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3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6" name="Google Shape;1766;p3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767" name="Google Shape;1767;p3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 Title, subtitle, text and object 1">
  <p:cSld name="ALT Title, subtitle, text and object"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376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0" name="Google Shape;1770;p376"/>
          <p:cNvSpPr txBox="1">
            <a:spLocks noGrp="1"/>
          </p:cNvSpPr>
          <p:nvPr>
            <p:ph type="body" idx="1"/>
          </p:nvPr>
        </p:nvSpPr>
        <p:spPr>
          <a:xfrm>
            <a:off x="5289925" y="1205275"/>
            <a:ext cx="3542400" cy="3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79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6pPr>
            <a:lvl7pPr marL="3200400" lvl="6" indent="-279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7pPr>
            <a:lvl8pPr marL="3657600" lvl="7" indent="-279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8pPr>
            <a:lvl9pPr marL="4114800" lvl="8" indent="-279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1771" name="Google Shape;1771;p376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2" name="Google Shape;1772;p376"/>
          <p:cNvSpPr txBox="1">
            <a:spLocks noGrp="1"/>
          </p:cNvSpPr>
          <p:nvPr>
            <p:ph type="subTitle" idx="2"/>
          </p:nvPr>
        </p:nvSpPr>
        <p:spPr>
          <a:xfrm>
            <a:off x="311650" y="912475"/>
            <a:ext cx="85206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37321"/>
              </a:buClr>
              <a:buSzPts val="1800"/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37321"/>
              </a:buClr>
              <a:buSzPts val="1800"/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37321"/>
              </a:buClr>
              <a:buSzPts val="1800"/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37321"/>
              </a:buClr>
              <a:buSzPts val="1800"/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1">
  <p:cSld name="TITLE_AND_BODY_15"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377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5" name="Google Shape;1775;p377"/>
          <p:cNvSpPr txBox="1">
            <a:spLocks noGrp="1"/>
          </p:cNvSpPr>
          <p:nvPr>
            <p:ph type="body" idx="1"/>
          </p:nvPr>
        </p:nvSpPr>
        <p:spPr>
          <a:xfrm>
            <a:off x="311700" y="956400"/>
            <a:ext cx="8520600" cy="36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776" name="Google Shape;1776;p377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 1">
  <p:cSld name="OBJECT_1"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378"/>
          <p:cNvSpPr txBox="1">
            <a:spLocks noGrp="1"/>
          </p:cNvSpPr>
          <p:nvPr>
            <p:ph type="title"/>
          </p:nvPr>
        </p:nvSpPr>
        <p:spPr>
          <a:xfrm>
            <a:off x="430302" y="197644"/>
            <a:ext cx="82833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9" name="Google Shape;1779;p378"/>
          <p:cNvSpPr txBox="1">
            <a:spLocks noGrp="1"/>
          </p:cNvSpPr>
          <p:nvPr>
            <p:ph type="body" idx="1"/>
          </p:nvPr>
        </p:nvSpPr>
        <p:spPr>
          <a:xfrm>
            <a:off x="430302" y="857995"/>
            <a:ext cx="8283300" cy="3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1">
  <p:cSld name="Title and Subtitle"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379"/>
          <p:cNvSpPr txBox="1">
            <a:spLocks noGrp="1"/>
          </p:cNvSpPr>
          <p:nvPr>
            <p:ph type="title"/>
          </p:nvPr>
        </p:nvSpPr>
        <p:spPr>
          <a:xfrm>
            <a:off x="430302" y="273844"/>
            <a:ext cx="82833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82" name="Google Shape;1782;p379"/>
          <p:cNvSpPr txBox="1">
            <a:spLocks noGrp="1"/>
          </p:cNvSpPr>
          <p:nvPr>
            <p:ph type="body" idx="1"/>
          </p:nvPr>
        </p:nvSpPr>
        <p:spPr>
          <a:xfrm>
            <a:off x="430302" y="857994"/>
            <a:ext cx="82833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rgbClr val="F373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16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900"/>
              <a:buFont typeface="Arial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9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/numbers full width 1">
  <p:cSld name="TITLE_AND_BODY_2_1_2"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380"/>
          <p:cNvSpPr txBox="1">
            <a:spLocks noGrp="1"/>
          </p:cNvSpPr>
          <p:nvPr>
            <p:ph type="title"/>
          </p:nvPr>
        </p:nvSpPr>
        <p:spPr>
          <a:xfrm>
            <a:off x="571500" y="521875"/>
            <a:ext cx="7997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85" name="Google Shape;1785;p380"/>
          <p:cNvSpPr txBox="1">
            <a:spLocks noGrp="1"/>
          </p:cNvSpPr>
          <p:nvPr>
            <p:ph type="body" idx="1"/>
          </p:nvPr>
        </p:nvSpPr>
        <p:spPr>
          <a:xfrm>
            <a:off x="1541250" y="1361400"/>
            <a:ext cx="6061500" cy="2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pic>
        <p:nvPicPr>
          <p:cNvPr id="1786" name="Google Shape;1786;p3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  <p15:guide id="2" orient="horz" pos="329">
          <p15:clr>
            <a:srgbClr val="FA7B17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ullets/numbers, image or chart 1">
  <p:cSld name="TITLE_AND_BODY_2_2_2_1"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p381"/>
          <p:cNvSpPr txBox="1">
            <a:spLocks noGrp="1"/>
          </p:cNvSpPr>
          <p:nvPr>
            <p:ph type="body" idx="1"/>
          </p:nvPr>
        </p:nvSpPr>
        <p:spPr>
          <a:xfrm>
            <a:off x="571500" y="1584425"/>
            <a:ext cx="3232200" cy="24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789" name="Google Shape;1789;p381"/>
          <p:cNvSpPr txBox="1">
            <a:spLocks noGrp="1"/>
          </p:cNvSpPr>
          <p:nvPr>
            <p:ph type="title"/>
          </p:nvPr>
        </p:nvSpPr>
        <p:spPr>
          <a:xfrm>
            <a:off x="571500" y="518875"/>
            <a:ext cx="8001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pse"/>
              <a:buNone/>
              <a:defRPr sz="3000">
                <a:solidFill>
                  <a:schemeClr val="dk1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790" name="Google Shape;1790;p381"/>
          <p:cNvSpPr txBox="1">
            <a:spLocks noGrp="1"/>
          </p:cNvSpPr>
          <p:nvPr>
            <p:ph type="subTitle" idx="2"/>
          </p:nvPr>
        </p:nvSpPr>
        <p:spPr>
          <a:xfrm>
            <a:off x="571500" y="1036800"/>
            <a:ext cx="79977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pic>
        <p:nvPicPr>
          <p:cNvPr id="1791" name="Google Shape;1791;p3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5">
  <p:cSld name="TITLE_5"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p38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94" name="Google Shape;1794;p38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95" name="Google Shape;1795;p3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er tall no footer">
  <p:cSld name="1_Header tall no footer"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383"/>
          <p:cNvSpPr txBox="1">
            <a:spLocks noGrp="1"/>
          </p:cNvSpPr>
          <p:nvPr>
            <p:ph type="title"/>
          </p:nvPr>
        </p:nvSpPr>
        <p:spPr>
          <a:xfrm>
            <a:off x="457200" y="520493"/>
            <a:ext cx="83148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orange slide">
  <p:cSld name="CUSTOM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/>
          <p:nvPr/>
        </p:nvSpPr>
        <p:spPr>
          <a:xfrm>
            <a:off x="-45150" y="-53500"/>
            <a:ext cx="9223200" cy="5246400"/>
          </a:xfrm>
          <a:prstGeom prst="rect">
            <a:avLst/>
          </a:prstGeom>
          <a:solidFill>
            <a:srgbClr val="F3732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8" name="Google Shape;10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94500" y="4826500"/>
            <a:ext cx="578000" cy="1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384"/>
          <p:cNvSpPr txBox="1">
            <a:spLocks noGrp="1"/>
          </p:cNvSpPr>
          <p:nvPr>
            <p:ph type="title"/>
          </p:nvPr>
        </p:nvSpPr>
        <p:spPr>
          <a:xfrm>
            <a:off x="457201" y="227410"/>
            <a:ext cx="8315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0" name="Google Shape;1800;p384"/>
          <p:cNvSpPr txBox="1">
            <a:spLocks noGrp="1"/>
          </p:cNvSpPr>
          <p:nvPr>
            <p:ph type="sldNum" idx="12"/>
          </p:nvPr>
        </p:nvSpPr>
        <p:spPr>
          <a:xfrm>
            <a:off x="6553200" y="478096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2">
  <p:cSld name="TITLE_AND_BODY_16"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385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3" name="Google Shape;1803;p385"/>
          <p:cNvSpPr txBox="1">
            <a:spLocks noGrp="1"/>
          </p:cNvSpPr>
          <p:nvPr>
            <p:ph type="body" idx="1"/>
          </p:nvPr>
        </p:nvSpPr>
        <p:spPr>
          <a:xfrm>
            <a:off x="311700" y="956400"/>
            <a:ext cx="8520600" cy="36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804" name="Google Shape;1804;p385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3">
  <p:cSld name="TITLE_AND_BODY_17"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386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7" name="Google Shape;1807;p386"/>
          <p:cNvSpPr txBox="1">
            <a:spLocks noGrp="1"/>
          </p:cNvSpPr>
          <p:nvPr>
            <p:ph type="body" idx="1"/>
          </p:nvPr>
        </p:nvSpPr>
        <p:spPr>
          <a:xfrm>
            <a:off x="311700" y="956400"/>
            <a:ext cx="8520600" cy="36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808" name="Google Shape;1808;p386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Title_Numbered text_Scoring practice">
  <p:cSld name="OBJECT_1_1"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p387"/>
          <p:cNvSpPr txBox="1">
            <a:spLocks noGrp="1"/>
          </p:cNvSpPr>
          <p:nvPr>
            <p:ph type="body" idx="1"/>
          </p:nvPr>
        </p:nvSpPr>
        <p:spPr>
          <a:xfrm>
            <a:off x="457200" y="1353300"/>
            <a:ext cx="3107100" cy="3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800" i="0" u="none" strike="noStrike" cap="none"/>
            </a:lvl1pPr>
            <a:lvl2pPr marL="914400" marR="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AutoNum type="alphaLcPeriod"/>
              <a:defRPr sz="1600" i="0" u="none" strike="noStrike" cap="none"/>
            </a:lvl2pPr>
            <a:lvl3pPr marL="1371600" marR="0" lvl="2" indent="-30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romanLcPeriod"/>
              <a:defRPr i="0" u="none" strike="noStrike" cap="none"/>
            </a:lvl3pPr>
            <a:lvl4pPr marL="1828800" marR="0" lvl="3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AutoNum type="arabicPeriod"/>
              <a:defRPr i="0" u="none" strike="noStrike" cap="none"/>
            </a:lvl4pPr>
            <a:lvl5pPr marL="2286000" marR="0" lvl="4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AutoNum type="alphaLcPeriod"/>
              <a:defRPr i="0" u="none" strike="noStrike" cap="none"/>
            </a:lvl5pPr>
            <a:lvl6pPr marL="2743200" marR="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AutoNum type="romanLcPeriod"/>
              <a:defRPr i="0" u="none" strike="noStrike" cap="none"/>
            </a:lvl6pPr>
            <a:lvl7pPr marL="3200400" marR="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AutoNum type="arabicPeriod"/>
              <a:defRPr i="0" u="none" strike="noStrike" cap="none"/>
            </a:lvl7pPr>
            <a:lvl8pPr marL="3657600" marR="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AutoNum type="alphaLcPeriod"/>
              <a:defRPr i="0" u="none" strike="noStrike" cap="none"/>
            </a:lvl8pPr>
            <a:lvl9pPr marL="4114800" marR="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000"/>
              <a:buAutoNum type="romanLcPeriod"/>
              <a:defRPr i="0" u="none" strike="noStrike" cap="none"/>
            </a:lvl9pPr>
          </a:lstStyle>
          <a:p>
            <a:endParaRPr/>
          </a:p>
        </p:txBody>
      </p:sp>
      <p:sp>
        <p:nvSpPr>
          <p:cNvPr id="1811" name="Google Shape;1811;p387"/>
          <p:cNvSpPr txBox="1">
            <a:spLocks noGrp="1"/>
          </p:cNvSpPr>
          <p:nvPr>
            <p:ph type="title"/>
          </p:nvPr>
        </p:nvSpPr>
        <p:spPr>
          <a:xfrm>
            <a:off x="457200" y="374900"/>
            <a:ext cx="7822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Copse"/>
              <a:buNone/>
              <a:defRPr sz="3000"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812" name="Google Shape;1812;p387"/>
          <p:cNvSpPr txBox="1">
            <a:spLocks noGrp="1"/>
          </p:cNvSpPr>
          <p:nvPr>
            <p:ph type="subTitle" idx="2"/>
          </p:nvPr>
        </p:nvSpPr>
        <p:spPr>
          <a:xfrm>
            <a:off x="457200" y="832100"/>
            <a:ext cx="7822500" cy="2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30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423">
          <p15:clr>
            <a:srgbClr val="E46962"/>
          </p15:clr>
        </p15:guide>
        <p15:guide id="2" orient="horz" pos="852">
          <p15:clr>
            <a:srgbClr val="E46962"/>
          </p15:clr>
        </p15:guide>
        <p15:guide id="3" pos="5472">
          <p15:clr>
            <a:srgbClr val="E46962"/>
          </p15:clr>
        </p15:guide>
      </p15:sldGuideLst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a_Title_Logo">
  <p:cSld name="TITLE_ONLY_1_1"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389"/>
          <p:cNvSpPr txBox="1">
            <a:spLocks noGrp="1"/>
          </p:cNvSpPr>
          <p:nvPr>
            <p:ph type="title"/>
          </p:nvPr>
        </p:nvSpPr>
        <p:spPr>
          <a:xfrm>
            <a:off x="457200" y="374900"/>
            <a:ext cx="7822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Copse"/>
              <a:buNone/>
              <a:defRPr sz="3000"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pic>
        <p:nvPicPr>
          <p:cNvPr id="1818" name="Google Shape;1818;p3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56448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b_Title_No logo">
  <p:cSld name="TITLE_ONLY_1"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390"/>
          <p:cNvSpPr txBox="1">
            <a:spLocks noGrp="1"/>
          </p:cNvSpPr>
          <p:nvPr>
            <p:ph type="title"/>
          </p:nvPr>
        </p:nvSpPr>
        <p:spPr>
          <a:xfrm>
            <a:off x="457200" y="374900"/>
            <a:ext cx="7822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Copse"/>
              <a:buNone/>
              <a:defRPr sz="3000"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b_Title &amp; subtitle_No logo">
  <p:cSld name="Title and Subtitle"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392"/>
          <p:cNvSpPr txBox="1">
            <a:spLocks noGrp="1"/>
          </p:cNvSpPr>
          <p:nvPr>
            <p:ph type="subTitle" idx="1"/>
          </p:nvPr>
        </p:nvSpPr>
        <p:spPr>
          <a:xfrm>
            <a:off x="457200" y="832100"/>
            <a:ext cx="7849200" cy="2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827" name="Google Shape;1827;p392"/>
          <p:cNvSpPr txBox="1">
            <a:spLocks noGrp="1"/>
          </p:cNvSpPr>
          <p:nvPr>
            <p:ph type="title"/>
          </p:nvPr>
        </p:nvSpPr>
        <p:spPr>
          <a:xfrm>
            <a:off x="457200" y="374900"/>
            <a:ext cx="7822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Copse"/>
              <a:buNone/>
              <a:defRPr sz="3000"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a_Blank_Logo">
  <p:cSld name="BLANK_1_1"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9" name="Google Shape;1829;p3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56448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b_Blank_No logo">
  <p:cSld name="BLANK_1"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_Title_Bulleted text">
  <p:cSld name="OBJECT_2"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395"/>
          <p:cNvSpPr txBox="1">
            <a:spLocks noGrp="1"/>
          </p:cNvSpPr>
          <p:nvPr>
            <p:ph type="body" idx="1"/>
          </p:nvPr>
        </p:nvSpPr>
        <p:spPr>
          <a:xfrm>
            <a:off x="457200" y="1127350"/>
            <a:ext cx="8229600" cy="3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 i="0" u="none" strike="noStrike" cap="none"/>
            </a:lvl1pPr>
            <a:lvl2pPr marL="914400" marR="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 i="0" u="none" strike="noStrike" cap="none"/>
            </a:lvl2pPr>
            <a:lvl3pPr marL="1371600" marR="0" lvl="2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 i="0" u="none" strike="noStrike" cap="none"/>
            </a:lvl3pPr>
            <a:lvl4pPr marL="1828800" marR="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 i="0" u="none" strike="noStrike" cap="none"/>
            </a:lvl4pPr>
            <a:lvl5pPr marL="2286000" marR="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 i="0" u="none" strike="noStrike" cap="none"/>
            </a:lvl5pPr>
            <a:lvl6pPr marL="2743200" marR="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 i="0" u="none" strike="noStrike" cap="none"/>
            </a:lvl6pPr>
            <a:lvl7pPr marL="3200400" marR="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 i="0" u="none" strike="noStrike" cap="none"/>
            </a:lvl7pPr>
            <a:lvl8pPr marL="3657600" marR="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 i="0" u="none" strike="noStrike" cap="none"/>
            </a:lvl8pPr>
            <a:lvl9pPr marL="4114800" marR="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 i="0" u="none" strike="noStrike" cap="none"/>
            </a:lvl9pPr>
          </a:lstStyle>
          <a:p>
            <a:endParaRPr/>
          </a:p>
        </p:txBody>
      </p:sp>
      <p:sp>
        <p:nvSpPr>
          <p:cNvPr id="1833" name="Google Shape;1833;p395"/>
          <p:cNvSpPr txBox="1">
            <a:spLocks noGrp="1"/>
          </p:cNvSpPr>
          <p:nvPr>
            <p:ph type="title"/>
          </p:nvPr>
        </p:nvSpPr>
        <p:spPr>
          <a:xfrm>
            <a:off x="457200" y="374900"/>
            <a:ext cx="7822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Copse"/>
              <a:buNone/>
              <a:defRPr sz="3000"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pic>
        <p:nvPicPr>
          <p:cNvPr id="1834" name="Google Shape;1834;p3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56448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slide">
  <p:cSld name="CUSTOM_2_1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Title_Numbered text_Scoring practice">
  <p:cSld name="OBJECT_1_1"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396"/>
          <p:cNvSpPr txBox="1">
            <a:spLocks noGrp="1"/>
          </p:cNvSpPr>
          <p:nvPr>
            <p:ph type="body" idx="1"/>
          </p:nvPr>
        </p:nvSpPr>
        <p:spPr>
          <a:xfrm>
            <a:off x="457200" y="1353300"/>
            <a:ext cx="3107100" cy="3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800" i="0" u="none" strike="noStrike" cap="none"/>
            </a:lvl1pPr>
            <a:lvl2pPr marL="914400" marR="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AutoNum type="alphaLcPeriod"/>
              <a:defRPr sz="1600" i="0" u="none" strike="noStrike" cap="none"/>
            </a:lvl2pPr>
            <a:lvl3pPr marL="1371600" marR="0" lvl="2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romanLcPeriod"/>
              <a:defRPr i="0" u="none" strike="noStrike" cap="none"/>
            </a:lvl3pPr>
            <a:lvl4pPr marL="1828800" marR="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  <a:defRPr i="0" u="none" strike="noStrike" cap="none"/>
            </a:lvl4pPr>
            <a:lvl5pPr marL="2286000" marR="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 i="0" u="none" strike="noStrike" cap="none"/>
            </a:lvl5pPr>
            <a:lvl6pPr marL="2743200" marR="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romanLcPeriod"/>
              <a:defRPr i="0" u="none" strike="noStrike" cap="none"/>
            </a:lvl6pPr>
            <a:lvl7pPr marL="3200400" marR="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  <a:defRPr i="0" u="none" strike="noStrike" cap="none"/>
            </a:lvl7pPr>
            <a:lvl8pPr marL="3657600" marR="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 i="0" u="none" strike="noStrike" cap="none"/>
            </a:lvl8pPr>
            <a:lvl9pPr marL="4114800" marR="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AutoNum type="romanLcPeriod"/>
              <a:defRPr i="0" u="none" strike="noStrike" cap="none"/>
            </a:lvl9pPr>
          </a:lstStyle>
          <a:p>
            <a:endParaRPr/>
          </a:p>
        </p:txBody>
      </p:sp>
      <p:sp>
        <p:nvSpPr>
          <p:cNvPr id="1837" name="Google Shape;1837;p396"/>
          <p:cNvSpPr txBox="1">
            <a:spLocks noGrp="1"/>
          </p:cNvSpPr>
          <p:nvPr>
            <p:ph type="title"/>
          </p:nvPr>
        </p:nvSpPr>
        <p:spPr>
          <a:xfrm>
            <a:off x="457200" y="374900"/>
            <a:ext cx="7822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Copse"/>
              <a:buNone/>
              <a:defRPr sz="3000"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838" name="Google Shape;1838;p396"/>
          <p:cNvSpPr txBox="1">
            <a:spLocks noGrp="1"/>
          </p:cNvSpPr>
          <p:nvPr>
            <p:ph type="subTitle" idx="2"/>
          </p:nvPr>
        </p:nvSpPr>
        <p:spPr>
          <a:xfrm>
            <a:off x="457200" y="832100"/>
            <a:ext cx="7822500" cy="2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423">
          <p15:clr>
            <a:srgbClr val="E46962"/>
          </p15:clr>
        </p15:guide>
        <p15:guide id="2" orient="horz" pos="852">
          <p15:clr>
            <a:srgbClr val="E46962"/>
          </p15:clr>
        </p15:guide>
        <p15:guide id="3" pos="5472">
          <p15:clr>
            <a:srgbClr val="E46962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a_Title &amp; subtitle_Bulleted text_Objectives">
  <p:cSld name="TITLE_AND_TWO_COLUMNS_1_1_3"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397"/>
          <p:cNvSpPr txBox="1">
            <a:spLocks noGrp="1"/>
          </p:cNvSpPr>
          <p:nvPr>
            <p:ph type="body" idx="1"/>
          </p:nvPr>
        </p:nvSpPr>
        <p:spPr>
          <a:xfrm>
            <a:off x="850400" y="1352150"/>
            <a:ext cx="7493700" cy="333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41" name="Google Shape;1841;p397"/>
          <p:cNvSpPr txBox="1">
            <a:spLocks noGrp="1"/>
          </p:cNvSpPr>
          <p:nvPr>
            <p:ph type="subTitle" idx="2"/>
          </p:nvPr>
        </p:nvSpPr>
        <p:spPr>
          <a:xfrm>
            <a:off x="457200" y="832100"/>
            <a:ext cx="7822500" cy="2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842" name="Google Shape;1842;p397"/>
          <p:cNvSpPr txBox="1">
            <a:spLocks noGrp="1"/>
          </p:cNvSpPr>
          <p:nvPr>
            <p:ph type="title"/>
          </p:nvPr>
        </p:nvSpPr>
        <p:spPr>
          <a:xfrm>
            <a:off x="457200" y="374900"/>
            <a:ext cx="7822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Copse"/>
              <a:buNone/>
              <a:defRPr sz="3000"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pic>
        <p:nvPicPr>
          <p:cNvPr id="1843" name="Google Shape;1843;p3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56448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56">
          <p15:clr>
            <a:srgbClr val="E46962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b_Title_Bulleted text_Image R">
  <p:cSld name="OBJECT_1_2_1"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398"/>
          <p:cNvSpPr txBox="1">
            <a:spLocks noGrp="1"/>
          </p:cNvSpPr>
          <p:nvPr>
            <p:ph type="body" idx="1"/>
          </p:nvPr>
        </p:nvSpPr>
        <p:spPr>
          <a:xfrm>
            <a:off x="457200" y="1124700"/>
            <a:ext cx="4114800" cy="3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 sz="1800" i="0" u="none" strike="noStrike" cap="none"/>
            </a:lvl1pPr>
            <a:lvl2pPr marL="914400" marR="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 i="0" u="none" strike="noStrike" cap="none"/>
            </a:lvl2pPr>
            <a:lvl3pPr marL="1371600" marR="0" lvl="2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 i="0" u="none" strike="noStrike" cap="none"/>
            </a:lvl3pPr>
            <a:lvl4pPr marL="1828800" marR="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 i="0" u="none" strike="noStrike" cap="none"/>
            </a:lvl4pPr>
            <a:lvl5pPr marL="2286000" marR="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 i="0" u="none" strike="noStrike" cap="none"/>
            </a:lvl5pPr>
            <a:lvl6pPr marL="2743200" marR="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 i="0" u="none" strike="noStrike" cap="none"/>
            </a:lvl6pPr>
            <a:lvl7pPr marL="3200400" marR="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 i="0" u="none" strike="noStrike" cap="none"/>
            </a:lvl7pPr>
            <a:lvl8pPr marL="3657600" marR="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 i="0" u="none" strike="noStrike" cap="none"/>
            </a:lvl8pPr>
            <a:lvl9pPr marL="4114800" marR="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 i="0" u="none" strike="noStrike" cap="none"/>
            </a:lvl9pPr>
          </a:lstStyle>
          <a:p>
            <a:endParaRPr/>
          </a:p>
        </p:txBody>
      </p:sp>
      <p:sp>
        <p:nvSpPr>
          <p:cNvPr id="1846" name="Google Shape;1846;p398"/>
          <p:cNvSpPr txBox="1">
            <a:spLocks noGrp="1"/>
          </p:cNvSpPr>
          <p:nvPr>
            <p:ph type="title"/>
          </p:nvPr>
        </p:nvSpPr>
        <p:spPr>
          <a:xfrm>
            <a:off x="457200" y="374900"/>
            <a:ext cx="7822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Copse"/>
              <a:buNone/>
              <a:defRPr sz="3000"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pic>
        <p:nvPicPr>
          <p:cNvPr id="1847" name="Google Shape;1847;p3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56448" y="4837176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c_Title &amp; subtitle_Bulleted text_Image R">
  <p:cSld name="OBJECT_1_2"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399"/>
          <p:cNvSpPr txBox="1">
            <a:spLocks noGrp="1"/>
          </p:cNvSpPr>
          <p:nvPr>
            <p:ph type="body" idx="1"/>
          </p:nvPr>
        </p:nvSpPr>
        <p:spPr>
          <a:xfrm>
            <a:off x="457200" y="1353300"/>
            <a:ext cx="4114800" cy="3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 sz="1800" i="0" u="none" strike="noStrike" cap="none"/>
            </a:lvl1pPr>
            <a:lvl2pPr marL="914400" marR="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 i="0" u="none" strike="noStrike" cap="none"/>
            </a:lvl2pPr>
            <a:lvl3pPr marL="1371600" marR="0" lvl="2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 i="0" u="none" strike="noStrike" cap="none"/>
            </a:lvl3pPr>
            <a:lvl4pPr marL="1828800" marR="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 i="0" u="none" strike="noStrike" cap="none"/>
            </a:lvl4pPr>
            <a:lvl5pPr marL="2286000" marR="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 i="0" u="none" strike="noStrike" cap="none"/>
            </a:lvl5pPr>
            <a:lvl6pPr marL="2743200" marR="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 i="0" u="none" strike="noStrike" cap="none"/>
            </a:lvl6pPr>
            <a:lvl7pPr marL="3200400" marR="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 i="0" u="none" strike="noStrike" cap="none"/>
            </a:lvl7pPr>
            <a:lvl8pPr marL="3657600" marR="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 i="0" u="none" strike="noStrike" cap="none"/>
            </a:lvl8pPr>
            <a:lvl9pPr marL="4114800" marR="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 i="0" u="none" strike="noStrike" cap="none"/>
            </a:lvl9pPr>
          </a:lstStyle>
          <a:p>
            <a:endParaRPr/>
          </a:p>
        </p:txBody>
      </p:sp>
      <p:sp>
        <p:nvSpPr>
          <p:cNvPr id="1850" name="Google Shape;1850;p399"/>
          <p:cNvSpPr txBox="1">
            <a:spLocks noGrp="1"/>
          </p:cNvSpPr>
          <p:nvPr>
            <p:ph type="title"/>
          </p:nvPr>
        </p:nvSpPr>
        <p:spPr>
          <a:xfrm>
            <a:off x="457200" y="374900"/>
            <a:ext cx="7822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Copse"/>
              <a:buNone/>
              <a:defRPr sz="3000"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pic>
        <p:nvPicPr>
          <p:cNvPr id="1851" name="Google Shape;1851;p3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56448" y="4837176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2" name="Google Shape;1852;p399"/>
          <p:cNvSpPr txBox="1">
            <a:spLocks noGrp="1"/>
          </p:cNvSpPr>
          <p:nvPr>
            <p:ph type="subTitle" idx="2"/>
          </p:nvPr>
        </p:nvSpPr>
        <p:spPr>
          <a:xfrm>
            <a:off x="457200" y="832100"/>
            <a:ext cx="7822500" cy="2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d_Title_Bulleted text_Image L">
  <p:cSld name="OBJECT_1_1_1_1"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400"/>
          <p:cNvSpPr txBox="1">
            <a:spLocks noGrp="1"/>
          </p:cNvSpPr>
          <p:nvPr>
            <p:ph type="body" idx="1"/>
          </p:nvPr>
        </p:nvSpPr>
        <p:spPr>
          <a:xfrm>
            <a:off x="4572000" y="1124700"/>
            <a:ext cx="4114800" cy="3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 sz="1800" i="0" u="none" strike="noStrike" cap="none"/>
            </a:lvl1pPr>
            <a:lvl2pPr marL="914400" marR="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 i="0" u="none" strike="noStrike" cap="none"/>
            </a:lvl2pPr>
            <a:lvl3pPr marL="1371600" marR="0" lvl="2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 i="0" u="none" strike="noStrike" cap="none"/>
            </a:lvl3pPr>
            <a:lvl4pPr marL="1828800" marR="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 i="0" u="none" strike="noStrike" cap="none"/>
            </a:lvl4pPr>
            <a:lvl5pPr marL="2286000" marR="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 i="0" u="none" strike="noStrike" cap="none"/>
            </a:lvl5pPr>
            <a:lvl6pPr marL="2743200" marR="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 i="0" u="none" strike="noStrike" cap="none"/>
            </a:lvl6pPr>
            <a:lvl7pPr marL="3200400" marR="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 i="0" u="none" strike="noStrike" cap="none"/>
            </a:lvl7pPr>
            <a:lvl8pPr marL="3657600" marR="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 i="0" u="none" strike="noStrike" cap="none"/>
            </a:lvl8pPr>
            <a:lvl9pPr marL="4114800" marR="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 i="0" u="none" strike="noStrike" cap="none"/>
            </a:lvl9pPr>
          </a:lstStyle>
          <a:p>
            <a:endParaRPr/>
          </a:p>
        </p:txBody>
      </p:sp>
      <p:sp>
        <p:nvSpPr>
          <p:cNvPr id="1855" name="Google Shape;1855;p400"/>
          <p:cNvSpPr txBox="1">
            <a:spLocks noGrp="1"/>
          </p:cNvSpPr>
          <p:nvPr>
            <p:ph type="title"/>
          </p:nvPr>
        </p:nvSpPr>
        <p:spPr>
          <a:xfrm>
            <a:off x="457200" y="374900"/>
            <a:ext cx="7822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Copse"/>
              <a:buNone/>
              <a:defRPr sz="3000"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pic>
        <p:nvPicPr>
          <p:cNvPr id="1856" name="Google Shape;1856;p4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e_Title &amp; subtitle_Bulleted text_Image L">
  <p:cSld name="OBJECT_1_1_1"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401"/>
          <p:cNvSpPr txBox="1">
            <a:spLocks noGrp="1"/>
          </p:cNvSpPr>
          <p:nvPr>
            <p:ph type="body" idx="1"/>
          </p:nvPr>
        </p:nvSpPr>
        <p:spPr>
          <a:xfrm>
            <a:off x="4572000" y="1353300"/>
            <a:ext cx="4114800" cy="3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 sz="1800" i="0" u="none" strike="noStrike" cap="none"/>
            </a:lvl1pPr>
            <a:lvl2pPr marL="914400" marR="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 i="0" u="none" strike="noStrike" cap="none"/>
            </a:lvl2pPr>
            <a:lvl3pPr marL="1371600" marR="0" lvl="2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 i="0" u="none" strike="noStrike" cap="none"/>
            </a:lvl3pPr>
            <a:lvl4pPr marL="1828800" marR="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 i="0" u="none" strike="noStrike" cap="none"/>
            </a:lvl4pPr>
            <a:lvl5pPr marL="2286000" marR="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 i="0" u="none" strike="noStrike" cap="none"/>
            </a:lvl5pPr>
            <a:lvl6pPr marL="2743200" marR="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 i="0" u="none" strike="noStrike" cap="none"/>
            </a:lvl6pPr>
            <a:lvl7pPr marL="3200400" marR="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 i="0" u="none" strike="noStrike" cap="none"/>
            </a:lvl7pPr>
            <a:lvl8pPr marL="3657600" marR="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 i="0" u="none" strike="noStrike" cap="none"/>
            </a:lvl8pPr>
            <a:lvl9pPr marL="4114800" marR="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 i="0" u="none" strike="noStrike" cap="none"/>
            </a:lvl9pPr>
          </a:lstStyle>
          <a:p>
            <a:endParaRPr/>
          </a:p>
        </p:txBody>
      </p:sp>
      <p:sp>
        <p:nvSpPr>
          <p:cNvPr id="1859" name="Google Shape;1859;p401"/>
          <p:cNvSpPr txBox="1">
            <a:spLocks noGrp="1"/>
          </p:cNvSpPr>
          <p:nvPr>
            <p:ph type="title"/>
          </p:nvPr>
        </p:nvSpPr>
        <p:spPr>
          <a:xfrm>
            <a:off x="457200" y="374900"/>
            <a:ext cx="7822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Copse"/>
              <a:buNone/>
              <a:defRPr sz="3000"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pic>
        <p:nvPicPr>
          <p:cNvPr id="1860" name="Google Shape;1860;p4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1" name="Google Shape;1861;p401"/>
          <p:cNvSpPr txBox="1">
            <a:spLocks noGrp="1"/>
          </p:cNvSpPr>
          <p:nvPr>
            <p:ph type="subTitle" idx="2"/>
          </p:nvPr>
        </p:nvSpPr>
        <p:spPr>
          <a:xfrm>
            <a:off x="457200" y="832100"/>
            <a:ext cx="7822500" cy="2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_Title &amp; subtitle_Reflect ">
  <p:cSld name="TITLE_AND_TWO_COLUMNS_1_1_1_1"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402"/>
          <p:cNvSpPr txBox="1">
            <a:spLocks noGrp="1"/>
          </p:cNvSpPr>
          <p:nvPr>
            <p:ph type="subTitle" idx="1"/>
          </p:nvPr>
        </p:nvSpPr>
        <p:spPr>
          <a:xfrm>
            <a:off x="457200" y="832104"/>
            <a:ext cx="4000500" cy="2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864" name="Google Shape;1864;p402"/>
          <p:cNvSpPr txBox="1"/>
          <p:nvPr/>
        </p:nvSpPr>
        <p:spPr>
          <a:xfrm>
            <a:off x="457200" y="374904"/>
            <a:ext cx="4000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64646"/>
                </a:solidFill>
                <a:latin typeface="Copse"/>
                <a:ea typeface="Copse"/>
                <a:cs typeface="Copse"/>
                <a:sym typeface="Copse"/>
              </a:rPr>
              <a:t>Reflect</a:t>
            </a:r>
            <a:endParaRPr sz="3000">
              <a:solidFill>
                <a:srgbClr val="464646"/>
              </a:solidFill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1865" name="Google Shape;1865;p402"/>
          <p:cNvSpPr txBox="1">
            <a:spLocks noGrp="1"/>
          </p:cNvSpPr>
          <p:nvPr>
            <p:ph type="body" idx="2"/>
          </p:nvPr>
        </p:nvSpPr>
        <p:spPr>
          <a:xfrm>
            <a:off x="457200" y="1352150"/>
            <a:ext cx="4114800" cy="348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66" name="Google Shape;1866;p402"/>
          <p:cNvGrpSpPr/>
          <p:nvPr/>
        </p:nvGrpSpPr>
        <p:grpSpPr>
          <a:xfrm>
            <a:off x="4703325" y="-141825"/>
            <a:ext cx="4715949" cy="5221224"/>
            <a:chOff x="4695125" y="-133600"/>
            <a:chExt cx="4715949" cy="5221224"/>
          </a:xfrm>
        </p:grpSpPr>
        <p:sp>
          <p:nvSpPr>
            <p:cNvPr id="1867" name="Google Shape;1867;p402"/>
            <p:cNvSpPr/>
            <p:nvPr/>
          </p:nvSpPr>
          <p:spPr>
            <a:xfrm>
              <a:off x="4695125" y="383125"/>
              <a:ext cx="3984000" cy="4460400"/>
            </a:xfrm>
            <a:prstGeom prst="roundRect">
              <a:avLst>
                <a:gd name="adj" fmla="val 4775"/>
              </a:avLst>
            </a:prstGeom>
            <a:solidFill>
              <a:srgbClr val="FFE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8" name="Google Shape;1868;p402"/>
            <p:cNvGrpSpPr/>
            <p:nvPr/>
          </p:nvGrpSpPr>
          <p:grpSpPr>
            <a:xfrm>
              <a:off x="4762224" y="1374381"/>
              <a:ext cx="3583290" cy="3280488"/>
              <a:chOff x="6339310" y="1230688"/>
              <a:chExt cx="4392363" cy="4021191"/>
            </a:xfrm>
          </p:grpSpPr>
          <p:pic>
            <p:nvPicPr>
              <p:cNvPr id="1869" name="Google Shape;1869;p40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flipH="1">
                <a:off x="8075524" y="1230688"/>
                <a:ext cx="2656149" cy="26561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70" name="Google Shape;1870;p40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339310" y="2196361"/>
                <a:ext cx="3055518" cy="30555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71" name="Google Shape;1871;p402"/>
            <p:cNvPicPr preferRelativeResize="0"/>
            <p:nvPr/>
          </p:nvPicPr>
          <p:blipFill rotWithShape="1">
            <a:blip r:embed="rId4">
              <a:alphaModFix/>
            </a:blip>
            <a:srcRect l="58497" t="59084" r="-280" b="12723"/>
            <a:stretch/>
          </p:blipFill>
          <p:spPr>
            <a:xfrm>
              <a:off x="5500713" y="3041700"/>
              <a:ext cx="3522724" cy="20459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2" name="Google Shape;1872;p402"/>
            <p:cNvPicPr preferRelativeResize="0"/>
            <p:nvPr/>
          </p:nvPicPr>
          <p:blipFill rotWithShape="1">
            <a:blip r:embed="rId4">
              <a:alphaModFix/>
            </a:blip>
            <a:srcRect l="54885" t="18051" r="-2895" b="40038"/>
            <a:stretch/>
          </p:blipFill>
          <p:spPr>
            <a:xfrm>
              <a:off x="5363400" y="-133600"/>
              <a:ext cx="4047674" cy="3041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3" name="Google Shape;1873;p402"/>
            <p:cNvPicPr preferRelativeResize="0"/>
            <p:nvPr/>
          </p:nvPicPr>
          <p:blipFill rotWithShape="1">
            <a:blip r:embed="rId4">
              <a:alphaModFix/>
            </a:blip>
            <a:srcRect t="32007" r="91108" b="56648"/>
            <a:stretch/>
          </p:blipFill>
          <p:spPr>
            <a:xfrm>
              <a:off x="5115775" y="1678249"/>
              <a:ext cx="749674" cy="8232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</p15:sldGuideLst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_Title &amp; subtitle_Share">
  <p:cSld name="TITLE_AND_TWO_COLUMNS_1_1_1_1_1"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403"/>
          <p:cNvSpPr/>
          <p:nvPr/>
        </p:nvSpPr>
        <p:spPr>
          <a:xfrm>
            <a:off x="4703325" y="374900"/>
            <a:ext cx="3984000" cy="4460400"/>
          </a:xfrm>
          <a:prstGeom prst="roundRect">
            <a:avLst>
              <a:gd name="adj" fmla="val 4775"/>
            </a:avLst>
          </a:prstGeom>
          <a:solidFill>
            <a:srgbClr val="FFEC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6" name="Google Shape;1876;p403"/>
          <p:cNvSpPr txBox="1">
            <a:spLocks noGrp="1"/>
          </p:cNvSpPr>
          <p:nvPr>
            <p:ph type="subTitle" idx="1"/>
          </p:nvPr>
        </p:nvSpPr>
        <p:spPr>
          <a:xfrm>
            <a:off x="457200" y="832104"/>
            <a:ext cx="4000500" cy="2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877" name="Google Shape;1877;p403"/>
          <p:cNvSpPr txBox="1"/>
          <p:nvPr/>
        </p:nvSpPr>
        <p:spPr>
          <a:xfrm>
            <a:off x="457200" y="374904"/>
            <a:ext cx="4000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Copse"/>
                <a:ea typeface="Copse"/>
                <a:cs typeface="Copse"/>
                <a:sym typeface="Copse"/>
              </a:rPr>
              <a:t>Share</a:t>
            </a:r>
            <a:endParaRPr sz="3000">
              <a:solidFill>
                <a:schemeClr val="dk2"/>
              </a:solidFill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1878" name="Google Shape;1878;p403"/>
          <p:cNvSpPr txBox="1">
            <a:spLocks noGrp="1"/>
          </p:cNvSpPr>
          <p:nvPr>
            <p:ph type="body" idx="2"/>
          </p:nvPr>
        </p:nvSpPr>
        <p:spPr>
          <a:xfrm>
            <a:off x="457200" y="1352150"/>
            <a:ext cx="4114800" cy="348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879" name="Google Shape;1879;p4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58763" y="1087588"/>
            <a:ext cx="3273126" cy="32731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0" name="Google Shape;1880;p403"/>
          <p:cNvGrpSpPr/>
          <p:nvPr/>
        </p:nvGrpSpPr>
        <p:grpSpPr>
          <a:xfrm>
            <a:off x="5123975" y="-141825"/>
            <a:ext cx="4295299" cy="5223975"/>
            <a:chOff x="5115775" y="-133600"/>
            <a:chExt cx="4295299" cy="5223975"/>
          </a:xfrm>
        </p:grpSpPr>
        <p:pic>
          <p:nvPicPr>
            <p:cNvPr id="1881" name="Google Shape;1881;p403"/>
            <p:cNvPicPr preferRelativeResize="0"/>
            <p:nvPr/>
          </p:nvPicPr>
          <p:blipFill rotWithShape="1">
            <a:blip r:embed="rId3">
              <a:alphaModFix/>
            </a:blip>
            <a:srcRect l="54885" t="18051" r="-2895" b="40038"/>
            <a:stretch/>
          </p:blipFill>
          <p:spPr>
            <a:xfrm>
              <a:off x="5363400" y="-133600"/>
              <a:ext cx="4047674" cy="3041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2" name="Google Shape;1882;p403"/>
            <p:cNvPicPr preferRelativeResize="0"/>
            <p:nvPr/>
          </p:nvPicPr>
          <p:blipFill rotWithShape="1">
            <a:blip r:embed="rId3">
              <a:alphaModFix/>
            </a:blip>
            <a:srcRect t="32007" r="91108" b="56648"/>
            <a:stretch/>
          </p:blipFill>
          <p:spPr>
            <a:xfrm>
              <a:off x="5115775" y="1678249"/>
              <a:ext cx="749674" cy="823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3" name="Google Shape;1883;p403"/>
            <p:cNvPicPr preferRelativeResize="0"/>
            <p:nvPr/>
          </p:nvPicPr>
          <p:blipFill rotWithShape="1">
            <a:blip r:embed="rId3">
              <a:alphaModFix/>
            </a:blip>
            <a:srcRect l="83113" t="69966" r="3330" b="15869"/>
            <a:stretch/>
          </p:blipFill>
          <p:spPr>
            <a:xfrm>
              <a:off x="7992800" y="4062450"/>
              <a:ext cx="1142999" cy="10279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_Agenda">
  <p:cSld name="CUSTOM_1_1">
    <p:bg>
      <p:bgPr>
        <a:solidFill>
          <a:schemeClr val="lt2"/>
        </a:solidFill>
        <a:effectLst/>
      </p:bgPr>
    </p:bg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p404"/>
          <p:cNvSpPr txBox="1"/>
          <p:nvPr/>
        </p:nvSpPr>
        <p:spPr>
          <a:xfrm>
            <a:off x="457200" y="374904"/>
            <a:ext cx="40221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Copse"/>
                <a:ea typeface="Copse"/>
                <a:cs typeface="Copse"/>
                <a:sym typeface="Copse"/>
              </a:rPr>
              <a:t>Agenda</a:t>
            </a:r>
            <a:endParaRPr sz="3000">
              <a:solidFill>
                <a:schemeClr val="dk2"/>
              </a:solidFill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1886" name="Google Shape;1886;p404"/>
          <p:cNvSpPr txBox="1">
            <a:spLocks noGrp="1"/>
          </p:cNvSpPr>
          <p:nvPr>
            <p:ph type="body" idx="1"/>
          </p:nvPr>
        </p:nvSpPr>
        <p:spPr>
          <a:xfrm>
            <a:off x="457200" y="1243575"/>
            <a:ext cx="4114800" cy="359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3375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50"/>
              <a:buFont typeface="Open Sans"/>
              <a:buChar char="●"/>
              <a:defRPr sz="165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7025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550"/>
              <a:buFont typeface="Open Sans"/>
              <a:buChar char="○"/>
              <a:defRPr sz="155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9210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Open Sans"/>
              <a:buChar char="●"/>
              <a:defRPr sz="10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9210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Open Sans"/>
              <a:buChar char="○"/>
              <a:defRPr sz="10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9210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Open Sans"/>
              <a:buChar char="■"/>
              <a:defRPr sz="10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9210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Open Sans"/>
              <a:buChar char="●"/>
              <a:defRPr sz="10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9210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Open Sans"/>
              <a:buChar char="○"/>
              <a:defRPr sz="10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92100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ts val="1000"/>
              <a:buFont typeface="Open Sans"/>
              <a:buChar char="■"/>
              <a:defRPr sz="1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887" name="Google Shape;1887;p404"/>
          <p:cNvPicPr preferRelativeResize="0"/>
          <p:nvPr/>
        </p:nvPicPr>
        <p:blipFill rotWithShape="1">
          <a:blip r:embed="rId2">
            <a:alphaModFix/>
          </a:blip>
          <a:srcRect l="38947" t="-10" r="2246" b="695"/>
          <a:stretch/>
        </p:blipFill>
        <p:spPr>
          <a:xfrm>
            <a:off x="4703325" y="374900"/>
            <a:ext cx="3984000" cy="4460100"/>
          </a:xfrm>
          <a:prstGeom prst="roundRect">
            <a:avLst>
              <a:gd name="adj" fmla="val 5064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Practice debrief">
  <p:cSld name="TITLE_AND_BODY_1_1_3_1"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p405"/>
          <p:cNvSpPr/>
          <p:nvPr/>
        </p:nvSpPr>
        <p:spPr>
          <a:xfrm>
            <a:off x="4981099" y="1353300"/>
            <a:ext cx="3208800" cy="3481800"/>
          </a:xfrm>
          <a:prstGeom prst="roundRect">
            <a:avLst>
              <a:gd name="adj" fmla="val 6660"/>
            </a:avLst>
          </a:prstGeom>
          <a:solidFill>
            <a:srgbClr val="FFECDE"/>
          </a:solidFill>
          <a:ln w="9525" cap="flat" cmpd="sng">
            <a:solidFill>
              <a:srgbClr val="FFEC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0" name="Google Shape;1890;p405"/>
          <p:cNvSpPr/>
          <p:nvPr/>
        </p:nvSpPr>
        <p:spPr>
          <a:xfrm>
            <a:off x="1107599" y="1353300"/>
            <a:ext cx="3208800" cy="3481800"/>
          </a:xfrm>
          <a:prstGeom prst="roundRect">
            <a:avLst>
              <a:gd name="adj" fmla="val 6660"/>
            </a:avLst>
          </a:prstGeom>
          <a:solidFill>
            <a:srgbClr val="FFECDE"/>
          </a:solidFill>
          <a:ln w="9525" cap="flat" cmpd="sng">
            <a:solidFill>
              <a:srgbClr val="FFEC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1" name="Google Shape;1891;p405"/>
          <p:cNvSpPr txBox="1"/>
          <p:nvPr/>
        </p:nvSpPr>
        <p:spPr>
          <a:xfrm>
            <a:off x="457200" y="374904"/>
            <a:ext cx="8001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464646"/>
              </a:solidFill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1892" name="Google Shape;1892;p405"/>
          <p:cNvSpPr txBox="1"/>
          <p:nvPr/>
        </p:nvSpPr>
        <p:spPr>
          <a:xfrm>
            <a:off x="1042800" y="3808975"/>
            <a:ext cx="33384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successes 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did you experience?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893" name="Google Shape;1893;p405"/>
          <p:cNvGrpSpPr/>
          <p:nvPr/>
        </p:nvGrpSpPr>
        <p:grpSpPr>
          <a:xfrm>
            <a:off x="5595424" y="1779314"/>
            <a:ext cx="1980140" cy="1993464"/>
            <a:chOff x="498490" y="446885"/>
            <a:chExt cx="3923400" cy="3949800"/>
          </a:xfrm>
        </p:grpSpPr>
        <p:pic>
          <p:nvPicPr>
            <p:cNvPr id="1894" name="Google Shape;1894;p405" descr="Illustration of a person reaching the summit of a mountain. "/>
            <p:cNvPicPr preferRelativeResize="0"/>
            <p:nvPr/>
          </p:nvPicPr>
          <p:blipFill rotWithShape="1">
            <a:blip r:embed="rId2">
              <a:alphaModFix/>
            </a:blip>
            <a:srcRect l="1093" r="-417"/>
            <a:stretch/>
          </p:blipFill>
          <p:spPr>
            <a:xfrm rot="10800000">
              <a:off x="498490" y="446885"/>
              <a:ext cx="3923400" cy="3949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5" name="Google Shape;1895;p40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00002">
              <a:off x="2738187" y="618550"/>
              <a:ext cx="819239" cy="1969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6" name="Google Shape;1896;p405"/>
          <p:cNvSpPr txBox="1"/>
          <p:nvPr/>
        </p:nvSpPr>
        <p:spPr>
          <a:xfrm>
            <a:off x="4916300" y="3825875"/>
            <a:ext cx="33384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challenges did you experience or overcome?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97" name="Google Shape;1897;p4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" y="1874050"/>
            <a:ext cx="444950" cy="4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8" name="Google Shape;1898;p4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0400" y="2325865"/>
            <a:ext cx="271112" cy="292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9" name="Google Shape;1899;p405"/>
          <p:cNvGrpSpPr/>
          <p:nvPr/>
        </p:nvGrpSpPr>
        <p:grpSpPr>
          <a:xfrm>
            <a:off x="1733075" y="1779313"/>
            <a:ext cx="1957851" cy="1993475"/>
            <a:chOff x="1697375" y="1832400"/>
            <a:chExt cx="1957851" cy="1993475"/>
          </a:xfrm>
        </p:grpSpPr>
        <p:pic>
          <p:nvPicPr>
            <p:cNvPr id="1900" name="Google Shape;1900;p405"/>
            <p:cNvPicPr preferRelativeResize="0"/>
            <p:nvPr/>
          </p:nvPicPr>
          <p:blipFill rotWithShape="1">
            <a:blip r:embed="rId6">
              <a:alphaModFix/>
            </a:blip>
            <a:srcRect t="67077"/>
            <a:stretch/>
          </p:blipFill>
          <p:spPr>
            <a:xfrm>
              <a:off x="1697375" y="3181301"/>
              <a:ext cx="1957851" cy="644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1" name="Google Shape;1901;p405"/>
            <p:cNvSpPr/>
            <p:nvPr/>
          </p:nvSpPr>
          <p:spPr>
            <a:xfrm>
              <a:off x="2208750" y="2371575"/>
              <a:ext cx="935100" cy="882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902" name="Google Shape;1902;p405"/>
            <p:cNvPicPr preferRelativeResize="0"/>
            <p:nvPr/>
          </p:nvPicPr>
          <p:blipFill rotWithShape="1">
            <a:blip r:embed="rId7">
              <a:alphaModFix/>
            </a:blip>
            <a:srcRect t="-1819" b="30477"/>
            <a:stretch/>
          </p:blipFill>
          <p:spPr>
            <a:xfrm>
              <a:off x="1697375" y="1832400"/>
              <a:ext cx="1957800" cy="13968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1903" name="Google Shape;1903;p405"/>
            <p:cNvPicPr preferRelativeResize="0"/>
            <p:nvPr/>
          </p:nvPicPr>
          <p:blipFill rotWithShape="1">
            <a:blip r:embed="rId6">
              <a:alphaModFix/>
            </a:blip>
            <a:srcRect l="23017" t="7996" r="24204" b="42213"/>
            <a:stretch/>
          </p:blipFill>
          <p:spPr>
            <a:xfrm>
              <a:off x="2147975" y="2024550"/>
              <a:ext cx="1033200" cy="9747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904" name="Google Shape;1904;p405"/>
            <p:cNvSpPr/>
            <p:nvPr/>
          </p:nvSpPr>
          <p:spPr>
            <a:xfrm>
              <a:off x="2333850" y="2195575"/>
              <a:ext cx="684900" cy="684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905" name="Google Shape;1905;p405"/>
            <p:cNvPicPr preferRelativeResize="0"/>
            <p:nvPr/>
          </p:nvPicPr>
          <p:blipFill rotWithShape="1">
            <a:blip r:embed="rId7">
              <a:alphaModFix/>
            </a:blip>
            <a:srcRect l="32722" t="16626" r="32285" b="48223"/>
            <a:stretch/>
          </p:blipFill>
          <p:spPr>
            <a:xfrm>
              <a:off x="2333850" y="2193775"/>
              <a:ext cx="684900" cy="688500"/>
            </a:xfrm>
            <a:prstGeom prst="ellipse">
              <a:avLst/>
            </a:prstGeom>
            <a:noFill/>
            <a:ln>
              <a:noFill/>
            </a:ln>
          </p:spPr>
        </p:pic>
      </p:grpSp>
      <p:pic>
        <p:nvPicPr>
          <p:cNvPr id="1906" name="Google Shape;1906;p405"/>
          <p:cNvPicPr preferRelativeResize="0"/>
          <p:nvPr/>
        </p:nvPicPr>
        <p:blipFill rotWithShape="1">
          <a:blip r:embed="rId8">
            <a:alphaModFix/>
          </a:blip>
          <a:srcRect l="9086" t="68403" r="86815" b="26173"/>
          <a:stretch/>
        </p:blipFill>
        <p:spPr>
          <a:xfrm>
            <a:off x="216075" y="3988675"/>
            <a:ext cx="34555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7" name="Google Shape;1907;p405"/>
          <p:cNvPicPr preferRelativeResize="0"/>
          <p:nvPr/>
        </p:nvPicPr>
        <p:blipFill rotWithShape="1">
          <a:blip r:embed="rId9">
            <a:alphaModFix/>
          </a:blip>
          <a:srcRect r="38507" b="26611"/>
          <a:stretch/>
        </p:blipFill>
        <p:spPr>
          <a:xfrm>
            <a:off x="8290400" y="4176025"/>
            <a:ext cx="853599" cy="96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405"/>
          <p:cNvSpPr txBox="1">
            <a:spLocks noGrp="1"/>
          </p:cNvSpPr>
          <p:nvPr>
            <p:ph type="title"/>
          </p:nvPr>
        </p:nvSpPr>
        <p:spPr>
          <a:xfrm>
            <a:off x="457200" y="374904"/>
            <a:ext cx="8001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Copse"/>
              <a:buNone/>
              <a:defRPr sz="3000"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909" name="Google Shape;1909;p405"/>
          <p:cNvSpPr txBox="1">
            <a:spLocks noGrp="1"/>
          </p:cNvSpPr>
          <p:nvPr>
            <p:ph type="subTitle" idx="1"/>
          </p:nvPr>
        </p:nvSpPr>
        <p:spPr>
          <a:xfrm>
            <a:off x="457200" y="832100"/>
            <a:ext cx="7822500" cy="2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toid and stats 3">
  <p:cSld name="CUSTOM_2_1_1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type="subTitle" idx="1"/>
          </p:nvPr>
        </p:nvSpPr>
        <p:spPr>
          <a:xfrm>
            <a:off x="571500" y="3012375"/>
            <a:ext cx="21018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subTitle" idx="2"/>
          </p:nvPr>
        </p:nvSpPr>
        <p:spPr>
          <a:xfrm>
            <a:off x="3423525" y="3012375"/>
            <a:ext cx="21018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ubTitle" idx="3"/>
          </p:nvPr>
        </p:nvSpPr>
        <p:spPr>
          <a:xfrm>
            <a:off x="6275550" y="3012375"/>
            <a:ext cx="21018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pic>
        <p:nvPicPr>
          <p:cNvPr id="116" name="Google Shape;11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80010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PLS live demo">
  <p:cSld name="CUSTOM_10">
    <p:bg>
      <p:bgPr>
        <a:solidFill>
          <a:schemeClr val="accent2"/>
        </a:solidFill>
        <a:effectLst/>
      </p:bgPr>
    </p:bg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406"/>
          <p:cNvSpPr txBox="1">
            <a:spLocks noGrp="1"/>
          </p:cNvSpPr>
          <p:nvPr>
            <p:ph type="title"/>
          </p:nvPr>
        </p:nvSpPr>
        <p:spPr>
          <a:xfrm>
            <a:off x="305429" y="225625"/>
            <a:ext cx="73062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12" name="Google Shape;1912;p406"/>
          <p:cNvSpPr txBox="1">
            <a:spLocks noGrp="1"/>
          </p:cNvSpPr>
          <p:nvPr>
            <p:ph type="subTitle" idx="1"/>
          </p:nvPr>
        </p:nvSpPr>
        <p:spPr>
          <a:xfrm>
            <a:off x="301750" y="686175"/>
            <a:ext cx="7309800" cy="2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pic>
        <p:nvPicPr>
          <p:cNvPr id="1913" name="Google Shape;1913;p406" descr="Illustration of a device indicating that the PLS will demo the content on this slide."/>
          <p:cNvPicPr preferRelativeResize="0"/>
          <p:nvPr/>
        </p:nvPicPr>
        <p:blipFill rotWithShape="1">
          <a:blip r:embed="rId2">
            <a:alphaModFix/>
          </a:blip>
          <a:srcRect l="5174" t="23719" r="5308" b="23933"/>
          <a:stretch/>
        </p:blipFill>
        <p:spPr>
          <a:xfrm>
            <a:off x="7461504" y="228600"/>
            <a:ext cx="1445730" cy="749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4" name="Google Shape;1914;p4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9701" y="397041"/>
            <a:ext cx="349323" cy="34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0">
          <p15:clr>
            <a:srgbClr val="E46962"/>
          </p15:clr>
        </p15:guide>
        <p15:guide id="2" pos="2782">
          <p15:clr>
            <a:srgbClr val="E46962"/>
          </p15:clr>
        </p15:guide>
        <p15:guide id="3" pos="2880">
          <p15:clr>
            <a:srgbClr val="E46962"/>
          </p15:clr>
        </p15:guide>
      </p15:sldGuideLst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Section divider">
  <p:cSld name="CUSTOM_2">
    <p:bg>
      <p:bgPr>
        <a:solidFill>
          <a:srgbClr val="F37321"/>
        </a:solidFill>
        <a:effectLst/>
      </p:bgPr>
    </p:bg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6" name="Google Shape;1916;p4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7" name="Google Shape;1917;p407"/>
          <p:cNvSpPr txBox="1">
            <a:spLocks noGrp="1"/>
          </p:cNvSpPr>
          <p:nvPr>
            <p:ph type="ctrTitle"/>
          </p:nvPr>
        </p:nvSpPr>
        <p:spPr>
          <a:xfrm>
            <a:off x="311700" y="1712175"/>
            <a:ext cx="8520600" cy="17190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4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20" name="Google Shape;1920;p4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21" name="Google Shape;1921;p4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">
  <p:cSld name="TITLE_AND_BODY_1_1_2"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409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8001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24" name="Google Shape;1924;p409"/>
          <p:cNvSpPr txBox="1">
            <a:spLocks noGrp="1"/>
          </p:cNvSpPr>
          <p:nvPr>
            <p:ph type="subTitle" idx="1"/>
          </p:nvPr>
        </p:nvSpPr>
        <p:spPr>
          <a:xfrm>
            <a:off x="571500" y="3655825"/>
            <a:ext cx="22971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925" name="Google Shape;1925;p409"/>
          <p:cNvSpPr txBox="1">
            <a:spLocks noGrp="1"/>
          </p:cNvSpPr>
          <p:nvPr>
            <p:ph type="subTitle" idx="2"/>
          </p:nvPr>
        </p:nvSpPr>
        <p:spPr>
          <a:xfrm>
            <a:off x="3423525" y="3655825"/>
            <a:ext cx="22971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26" name="Google Shape;1926;p409"/>
          <p:cNvSpPr txBox="1">
            <a:spLocks noGrp="1"/>
          </p:cNvSpPr>
          <p:nvPr>
            <p:ph type="subTitle" idx="3"/>
          </p:nvPr>
        </p:nvSpPr>
        <p:spPr>
          <a:xfrm>
            <a:off x="6275550" y="3655825"/>
            <a:ext cx="22971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927" name="Google Shape;1927;p4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8" name="Google Shape;1928;p409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p4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1" name="Google Shape;1931;p4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32" name="Google Shape;1932;p41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33" name="Google Shape;1933;p4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toid and stats 2">
  <p:cSld name="CUSTOM_2_1_1_1_1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subTitle" idx="1"/>
          </p:nvPr>
        </p:nvSpPr>
        <p:spPr>
          <a:xfrm>
            <a:off x="1143000" y="3012375"/>
            <a:ext cx="21018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ubTitle" idx="2"/>
          </p:nvPr>
        </p:nvSpPr>
        <p:spPr>
          <a:xfrm>
            <a:off x="5243150" y="3012375"/>
            <a:ext cx="21018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pic>
        <p:nvPicPr>
          <p:cNvPr id="122" name="Google Shape;12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80010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/numbers, image or chart">
  <p:cSld name="TITLE_AND_BODY_2_2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571500" y="350275"/>
            <a:ext cx="3388800" cy="107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body" idx="1"/>
          </p:nvPr>
        </p:nvSpPr>
        <p:spPr>
          <a:xfrm>
            <a:off x="571500" y="1772375"/>
            <a:ext cx="3232200" cy="24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pic>
        <p:nvPicPr>
          <p:cNvPr id="128" name="Google Shape;12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6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ullets/numbers, image or chart">
  <p:cSld name="TITLE_AND_BODY_2_2_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571500" y="350275"/>
            <a:ext cx="3388800" cy="107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1"/>
          </p:nvPr>
        </p:nvSpPr>
        <p:spPr>
          <a:xfrm>
            <a:off x="571500" y="2077175"/>
            <a:ext cx="3232200" cy="24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subTitle" idx="2"/>
          </p:nvPr>
        </p:nvSpPr>
        <p:spPr>
          <a:xfrm>
            <a:off x="571500" y="1524000"/>
            <a:ext cx="85206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pic>
        <p:nvPicPr>
          <p:cNvPr id="134" name="Google Shape;13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7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/numbers with line art on right">
  <p:cSld name="TITLE_AND_BODY_2_2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>
            <a:spLocks noGrp="1"/>
          </p:cNvSpPr>
          <p:nvPr>
            <p:ph type="body" idx="1"/>
          </p:nvPr>
        </p:nvSpPr>
        <p:spPr>
          <a:xfrm>
            <a:off x="571500" y="1772375"/>
            <a:ext cx="3232200" cy="24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pic>
        <p:nvPicPr>
          <p:cNvPr id="138" name="Google Shape;13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571500" y="350275"/>
            <a:ext cx="3388800" cy="107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/numbers with line art on left" type="tx">
  <p:cSld name="TITLE_AND_BOD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4572025" y="1797950"/>
            <a:ext cx="4000500" cy="24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title"/>
          </p:nvPr>
        </p:nvSpPr>
        <p:spPr>
          <a:xfrm>
            <a:off x="4572025" y="571500"/>
            <a:ext cx="4000500" cy="85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/numbers full width">
  <p:cSld name="TITLE_AND_BODY_2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title"/>
          </p:nvPr>
        </p:nvSpPr>
        <p:spPr>
          <a:xfrm>
            <a:off x="571500" y="571525"/>
            <a:ext cx="54789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body" idx="1"/>
          </p:nvPr>
        </p:nvSpPr>
        <p:spPr>
          <a:xfrm>
            <a:off x="1541250" y="1584925"/>
            <a:ext cx="6061500" cy="24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pic>
        <p:nvPicPr>
          <p:cNvPr id="149" name="Google Shape;14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/numbers two columns" type="twoColTx">
  <p:cSld name="TITLE_AND_TWO_COLUMN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body" idx="1"/>
          </p:nvPr>
        </p:nvSpPr>
        <p:spPr>
          <a:xfrm>
            <a:off x="571500" y="1431900"/>
            <a:ext cx="3429000" cy="227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body" idx="2"/>
          </p:nvPr>
        </p:nvSpPr>
        <p:spPr>
          <a:xfrm>
            <a:off x="5143500" y="1431900"/>
            <a:ext cx="3429000" cy="227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54789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55" name="Google Shape;15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">
  <p:cSld name="TITLE_AND_BODY_1_1_2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80010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1"/>
          </p:nvPr>
        </p:nvSpPr>
        <p:spPr>
          <a:xfrm>
            <a:off x="571500" y="3655825"/>
            <a:ext cx="22971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ubTitle" idx="2"/>
          </p:nvPr>
        </p:nvSpPr>
        <p:spPr>
          <a:xfrm>
            <a:off x="3423525" y="3655825"/>
            <a:ext cx="22971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subTitle" idx="3"/>
          </p:nvPr>
        </p:nvSpPr>
        <p:spPr>
          <a:xfrm>
            <a:off x="6275550" y="3655825"/>
            <a:ext cx="22971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62" name="Google Shape;16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2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">
  <p:cSld name="TITLE_AND_BODY_1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80010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66" name="Google Shape;16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3"/>
          <p:cNvSpPr txBox="1">
            <a:spLocks noGrp="1"/>
          </p:cNvSpPr>
          <p:nvPr>
            <p:ph type="subTitle" idx="1"/>
          </p:nvPr>
        </p:nvSpPr>
        <p:spPr>
          <a:xfrm>
            <a:off x="1656900" y="3655825"/>
            <a:ext cx="21651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3"/>
          <p:cNvSpPr txBox="1">
            <a:spLocks noGrp="1"/>
          </p:cNvSpPr>
          <p:nvPr>
            <p:ph type="subTitle" idx="2"/>
          </p:nvPr>
        </p:nvSpPr>
        <p:spPr>
          <a:xfrm>
            <a:off x="4914900" y="3655825"/>
            <a:ext cx="21651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with title">
  <p:cSld name="TITLE_1_3_1_2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>
            <a:spLocks noGrp="1"/>
          </p:cNvSpPr>
          <p:nvPr>
            <p:ph type="ctrTitle"/>
          </p:nvPr>
        </p:nvSpPr>
        <p:spPr>
          <a:xfrm>
            <a:off x="571500" y="2139751"/>
            <a:ext cx="3775800" cy="86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Copse"/>
                <a:ea typeface="Copse"/>
                <a:cs typeface="Copse"/>
                <a:sym typeface="Cop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9pPr>
          </a:lstStyle>
          <a:p>
            <a:endParaRPr/>
          </a:p>
        </p:txBody>
      </p:sp>
      <p:pic>
        <p:nvPicPr>
          <p:cNvPr id="172" name="Google Shape;17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4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2 1">
  <p:cSld name="TITLE_1_3_1_1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>
            <a:spLocks noGrp="1"/>
          </p:cNvSpPr>
          <p:nvPr>
            <p:ph type="title"/>
          </p:nvPr>
        </p:nvSpPr>
        <p:spPr>
          <a:xfrm>
            <a:off x="571500" y="349800"/>
            <a:ext cx="3388800" cy="107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5"/>
          <p:cNvSpPr txBox="1">
            <a:spLocks noGrp="1"/>
          </p:cNvSpPr>
          <p:nvPr>
            <p:ph type="body" idx="1"/>
          </p:nvPr>
        </p:nvSpPr>
        <p:spPr>
          <a:xfrm>
            <a:off x="571500" y="1772375"/>
            <a:ext cx="3232200" cy="24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pic>
        <p:nvPicPr>
          <p:cNvPr id="177" name="Google Shape;17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5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_AND_BODY_1_1_3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>
            <a:spLocks noGrp="1"/>
          </p:cNvSpPr>
          <p:nvPr>
            <p:ph type="title"/>
          </p:nvPr>
        </p:nvSpPr>
        <p:spPr>
          <a:xfrm>
            <a:off x="571550" y="387900"/>
            <a:ext cx="80010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6"/>
          <p:cNvSpPr txBox="1">
            <a:spLocks noGrp="1"/>
          </p:cNvSpPr>
          <p:nvPr>
            <p:ph type="subTitle" idx="1"/>
          </p:nvPr>
        </p:nvSpPr>
        <p:spPr>
          <a:xfrm>
            <a:off x="571500" y="1036800"/>
            <a:ext cx="80010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pic>
        <p:nvPicPr>
          <p:cNvPr id="182" name="Google Shape;18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6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charts/images, four column bullets">
  <p:cSld name="TITLE_AND_BODY_1_1_3_1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7"/>
          <p:cNvSpPr txBox="1">
            <a:spLocks noGrp="1"/>
          </p:cNvSpPr>
          <p:nvPr>
            <p:ph type="title"/>
          </p:nvPr>
        </p:nvSpPr>
        <p:spPr>
          <a:xfrm>
            <a:off x="571550" y="387900"/>
            <a:ext cx="80010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7"/>
          <p:cNvSpPr txBox="1">
            <a:spLocks noGrp="1"/>
          </p:cNvSpPr>
          <p:nvPr>
            <p:ph type="subTitle" idx="1"/>
          </p:nvPr>
        </p:nvSpPr>
        <p:spPr>
          <a:xfrm>
            <a:off x="571500" y="1036800"/>
            <a:ext cx="80010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pic>
        <p:nvPicPr>
          <p:cNvPr id="187" name="Google Shape;187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7"/>
          <p:cNvSpPr txBox="1"/>
          <p:nvPr/>
        </p:nvSpPr>
        <p:spPr>
          <a:xfrm>
            <a:off x="461250" y="3147325"/>
            <a:ext cx="17781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61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Text pertaining to the above chart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Another bullet about the chart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More words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37"/>
          <p:cNvSpPr txBox="1"/>
          <p:nvPr/>
        </p:nvSpPr>
        <p:spPr>
          <a:xfrm>
            <a:off x="2598700" y="3147325"/>
            <a:ext cx="17781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61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Text pertaining to the above chart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Another bullet about the chart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More words</a:t>
            </a:r>
            <a:b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37"/>
          <p:cNvSpPr txBox="1"/>
          <p:nvPr/>
        </p:nvSpPr>
        <p:spPr>
          <a:xfrm>
            <a:off x="4767200" y="3147325"/>
            <a:ext cx="17781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61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Text pertaining to the above chart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Another bullet about the chart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More words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37"/>
          <p:cNvSpPr txBox="1"/>
          <p:nvPr/>
        </p:nvSpPr>
        <p:spPr>
          <a:xfrm>
            <a:off x="6935725" y="3147325"/>
            <a:ext cx="17781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61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Text pertaining to the above chart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Another bullet about the chart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More words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37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text and object">
  <p:cSld name="TITLE_AND_TWO_COLUMNS_1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>
            <a:spLocks noGrp="1"/>
          </p:cNvSpPr>
          <p:nvPr>
            <p:ph type="title"/>
          </p:nvPr>
        </p:nvSpPr>
        <p:spPr>
          <a:xfrm>
            <a:off x="571550" y="381000"/>
            <a:ext cx="80010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8"/>
          <p:cNvSpPr txBox="1">
            <a:spLocks noGrp="1"/>
          </p:cNvSpPr>
          <p:nvPr>
            <p:ph type="body" idx="1"/>
          </p:nvPr>
        </p:nvSpPr>
        <p:spPr>
          <a:xfrm>
            <a:off x="571550" y="1398900"/>
            <a:ext cx="3413100" cy="3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38"/>
          <p:cNvSpPr txBox="1">
            <a:spLocks noGrp="1"/>
          </p:cNvSpPr>
          <p:nvPr>
            <p:ph type="subTitle" idx="2"/>
          </p:nvPr>
        </p:nvSpPr>
        <p:spPr>
          <a:xfrm>
            <a:off x="571500" y="1029900"/>
            <a:ext cx="80010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pic>
        <p:nvPicPr>
          <p:cNvPr id="197" name="Google Shape;197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8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 Title, subtitle, text and object">
  <p:cSld name="TITLE_AND_TWO_COLUMNS_1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9"/>
          <p:cNvSpPr txBox="1">
            <a:spLocks noGrp="1"/>
          </p:cNvSpPr>
          <p:nvPr>
            <p:ph type="title"/>
          </p:nvPr>
        </p:nvSpPr>
        <p:spPr>
          <a:xfrm>
            <a:off x="571550" y="381000"/>
            <a:ext cx="80010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9"/>
          <p:cNvSpPr txBox="1">
            <a:spLocks noGrp="1"/>
          </p:cNvSpPr>
          <p:nvPr>
            <p:ph type="body" idx="1"/>
          </p:nvPr>
        </p:nvSpPr>
        <p:spPr>
          <a:xfrm>
            <a:off x="5143500" y="1398900"/>
            <a:ext cx="3429000" cy="3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02" name="Google Shape;202;p39"/>
          <p:cNvSpPr txBox="1">
            <a:spLocks noGrp="1"/>
          </p:cNvSpPr>
          <p:nvPr>
            <p:ph type="subTitle" idx="2"/>
          </p:nvPr>
        </p:nvSpPr>
        <p:spPr>
          <a:xfrm>
            <a:off x="571500" y="1029900"/>
            <a:ext cx="80010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pic>
        <p:nvPicPr>
          <p:cNvPr id="203" name="Google Shape;20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9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0"/>
          <p:cNvSpPr txBox="1">
            <a:spLocks noGrp="1"/>
          </p:cNvSpPr>
          <p:nvPr>
            <p:ph type="title"/>
          </p:nvPr>
        </p:nvSpPr>
        <p:spPr>
          <a:xfrm>
            <a:off x="571500" y="379875"/>
            <a:ext cx="80010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07" name="Google Shape;207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0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1" name="Google Shape;211;p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2" name="Google Shape;212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5" name="Google Shape;215;p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6" name="Google Shape;216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ullets/numbers, image or chart 1">
  <p:cSld name="TITLE_AND_BODY_2_2_2_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3"/>
          <p:cNvSpPr txBox="1">
            <a:spLocks noGrp="1"/>
          </p:cNvSpPr>
          <p:nvPr>
            <p:ph type="body" idx="1"/>
          </p:nvPr>
        </p:nvSpPr>
        <p:spPr>
          <a:xfrm>
            <a:off x="571500" y="1584425"/>
            <a:ext cx="3232200" cy="24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43"/>
          <p:cNvSpPr txBox="1">
            <a:spLocks noGrp="1"/>
          </p:cNvSpPr>
          <p:nvPr>
            <p:ph type="title"/>
          </p:nvPr>
        </p:nvSpPr>
        <p:spPr>
          <a:xfrm>
            <a:off x="571500" y="518875"/>
            <a:ext cx="8001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pse"/>
              <a:buNone/>
              <a:defRPr sz="3000">
                <a:solidFill>
                  <a:schemeClr val="dk1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220" name="Google Shape;220;p43"/>
          <p:cNvSpPr txBox="1">
            <a:spLocks noGrp="1"/>
          </p:cNvSpPr>
          <p:nvPr>
            <p:ph type="subTitle" idx="2"/>
          </p:nvPr>
        </p:nvSpPr>
        <p:spPr>
          <a:xfrm>
            <a:off x="571500" y="1036800"/>
            <a:ext cx="79977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8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pic>
        <p:nvPicPr>
          <p:cNvPr id="221" name="Google Shape;22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4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4"/>
          <p:cNvSpPr txBox="1">
            <a:spLocks noGrp="1"/>
          </p:cNvSpPr>
          <p:nvPr>
            <p:ph type="body" idx="1"/>
          </p:nvPr>
        </p:nvSpPr>
        <p:spPr>
          <a:xfrm>
            <a:off x="311700" y="956400"/>
            <a:ext cx="8520600" cy="36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25" name="Google Shape;225;p44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head &amp; Content">
  <p:cSld name="Subhead &amp; Conten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5"/>
          <p:cNvSpPr txBox="1">
            <a:spLocks noGrp="1"/>
          </p:cNvSpPr>
          <p:nvPr>
            <p:ph type="title"/>
          </p:nvPr>
        </p:nvSpPr>
        <p:spPr>
          <a:xfrm>
            <a:off x="457200" y="227409"/>
            <a:ext cx="8315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i="0" u="none" strike="noStrike" cap="none">
                <a:solidFill>
                  <a:schemeClr val="dk1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pse"/>
              <a:buNone/>
              <a:defRPr sz="3000" i="0" u="none" strike="noStrike" cap="none">
                <a:solidFill>
                  <a:schemeClr val="dk1"/>
                </a:solidFill>
                <a:latin typeface="Copse"/>
                <a:ea typeface="Copse"/>
                <a:cs typeface="Copse"/>
                <a:sym typeface="Cops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pse"/>
              <a:buNone/>
              <a:defRPr sz="3000" i="0" u="none" strike="noStrike" cap="none">
                <a:solidFill>
                  <a:schemeClr val="dk1"/>
                </a:solidFill>
                <a:latin typeface="Copse"/>
                <a:ea typeface="Copse"/>
                <a:cs typeface="Copse"/>
                <a:sym typeface="Cops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pse"/>
              <a:buNone/>
              <a:defRPr sz="3000" i="0" u="none" strike="noStrike" cap="none">
                <a:solidFill>
                  <a:schemeClr val="dk1"/>
                </a:solidFill>
                <a:latin typeface="Copse"/>
                <a:ea typeface="Copse"/>
                <a:cs typeface="Copse"/>
                <a:sym typeface="Cops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pse"/>
              <a:buNone/>
              <a:defRPr sz="3000" i="0" u="none" strike="noStrike" cap="none">
                <a:solidFill>
                  <a:schemeClr val="dk1"/>
                </a:solidFill>
                <a:latin typeface="Copse"/>
                <a:ea typeface="Copse"/>
                <a:cs typeface="Copse"/>
                <a:sym typeface="Cops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pse"/>
              <a:buNone/>
              <a:defRPr sz="3000" i="0" u="none" strike="noStrike" cap="none">
                <a:solidFill>
                  <a:schemeClr val="dk1"/>
                </a:solidFill>
                <a:latin typeface="Copse"/>
                <a:ea typeface="Copse"/>
                <a:cs typeface="Copse"/>
                <a:sym typeface="Cops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pse"/>
              <a:buNone/>
              <a:defRPr sz="3000" i="0" u="none" strike="noStrike" cap="none">
                <a:solidFill>
                  <a:schemeClr val="dk1"/>
                </a:solidFill>
                <a:latin typeface="Copse"/>
                <a:ea typeface="Copse"/>
                <a:cs typeface="Copse"/>
                <a:sym typeface="Cops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pse"/>
              <a:buNone/>
              <a:defRPr sz="3000" i="0" u="none" strike="noStrike" cap="none">
                <a:solidFill>
                  <a:schemeClr val="dk1"/>
                </a:solidFill>
                <a:latin typeface="Copse"/>
                <a:ea typeface="Copse"/>
                <a:cs typeface="Copse"/>
                <a:sym typeface="Cops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pse"/>
              <a:buNone/>
              <a:defRPr sz="3000" i="0" u="none" strike="noStrike" cap="none">
                <a:solidFill>
                  <a:schemeClr val="dk1"/>
                </a:solidFill>
                <a:latin typeface="Copse"/>
                <a:ea typeface="Copse"/>
                <a:cs typeface="Copse"/>
                <a:sym typeface="Copse"/>
              </a:defRPr>
            </a:lvl9pPr>
          </a:lstStyle>
          <a:p>
            <a:endParaRPr/>
          </a:p>
        </p:txBody>
      </p:sp>
      <p:sp>
        <p:nvSpPr>
          <p:cNvPr id="228" name="Google Shape;228;p45"/>
          <p:cNvSpPr txBox="1">
            <a:spLocks noGrp="1"/>
          </p:cNvSpPr>
          <p:nvPr>
            <p:ph type="body" idx="1"/>
          </p:nvPr>
        </p:nvSpPr>
        <p:spPr>
          <a:xfrm>
            <a:off x="466345" y="1040638"/>
            <a:ext cx="82893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i="0" u="none" strike="noStrike" cap="none">
                <a:solidFill>
                  <a:schemeClr val="dk2"/>
                </a:solidFill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Char char="•"/>
              <a:defRPr sz="1350" i="0" u="none" strike="noStrike" cap="none">
                <a:solidFill>
                  <a:schemeClr val="dk1"/>
                </a:solidFill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Char char="–"/>
              <a:defRPr sz="1350" i="0" u="none" strike="noStrike" cap="none">
                <a:solidFill>
                  <a:schemeClr val="dk1"/>
                </a:solidFill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 i="0" u="none" strike="noStrike" cap="none">
                <a:solidFill>
                  <a:schemeClr val="dk1"/>
                </a:solidFill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 i="0" u="none" strike="noStrike" cap="none">
                <a:solidFill>
                  <a:schemeClr val="dk1"/>
                </a:solidFill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Char char="»"/>
              <a:defRPr sz="1200" i="0" u="none" strike="noStrike" cap="none">
                <a:solidFill>
                  <a:schemeClr val="dk1"/>
                </a:solidFill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i="0" u="none" strike="noStrike" cap="none">
                <a:solidFill>
                  <a:schemeClr val="dk1"/>
                </a:solidFill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i="0" u="none" strike="noStrike" cap="none">
                <a:solidFill>
                  <a:schemeClr val="dk1"/>
                </a:solidFill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45"/>
          <p:cNvSpPr txBox="1">
            <a:spLocks noGrp="1"/>
          </p:cNvSpPr>
          <p:nvPr>
            <p:ph type="body" idx="2"/>
          </p:nvPr>
        </p:nvSpPr>
        <p:spPr>
          <a:xfrm>
            <a:off x="466345" y="1508900"/>
            <a:ext cx="8309100" cy="31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–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Subhead and Content">
  <p:cSld name="Header Subhead and Conten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6"/>
          <p:cNvSpPr txBox="1">
            <a:spLocks noGrp="1"/>
          </p:cNvSpPr>
          <p:nvPr>
            <p:ph type="body" idx="1"/>
          </p:nvPr>
        </p:nvSpPr>
        <p:spPr>
          <a:xfrm>
            <a:off x="459864" y="1040668"/>
            <a:ext cx="82935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46"/>
          <p:cNvSpPr txBox="1">
            <a:spLocks noGrp="1"/>
          </p:cNvSpPr>
          <p:nvPr>
            <p:ph type="title"/>
          </p:nvPr>
        </p:nvSpPr>
        <p:spPr>
          <a:xfrm>
            <a:off x="457200" y="227409"/>
            <a:ext cx="8315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i="0" u="none" strike="noStrike" cap="none">
                <a:solidFill>
                  <a:schemeClr val="dk2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blue">
  <p:cSld name="SECTION_HEADER_2_4_1_1_1_1">
    <p:bg>
      <p:bgPr>
        <a:noFill/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7"/>
          <p:cNvSpPr/>
          <p:nvPr/>
        </p:nvSpPr>
        <p:spPr>
          <a:xfrm>
            <a:off x="-25" y="-8150"/>
            <a:ext cx="9144000" cy="5151600"/>
          </a:xfrm>
          <a:prstGeom prst="rect">
            <a:avLst/>
          </a:prstGeom>
          <a:solidFill>
            <a:srgbClr val="246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7"/>
          <p:cNvSpPr txBox="1">
            <a:spLocks noGrp="1"/>
          </p:cNvSpPr>
          <p:nvPr>
            <p:ph type="title"/>
          </p:nvPr>
        </p:nvSpPr>
        <p:spPr>
          <a:xfrm>
            <a:off x="571500" y="2179150"/>
            <a:ext cx="3579000" cy="77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pse"/>
              <a:buNone/>
              <a:defRPr sz="3000">
                <a:solidFill>
                  <a:srgbClr val="FFFFFF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36" name="Google Shape;236;p47"/>
          <p:cNvPicPr preferRelativeResize="0"/>
          <p:nvPr/>
        </p:nvPicPr>
        <p:blipFill rotWithShape="1">
          <a:blip r:embed="rId2">
            <a:alphaModFix amt="70000"/>
          </a:blip>
          <a:srcRect l="3698" t="5873" r="4542" b="4053"/>
          <a:stretch/>
        </p:blipFill>
        <p:spPr>
          <a:xfrm>
            <a:off x="6278375" y="2472300"/>
            <a:ext cx="2721426" cy="267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0">
          <p15:clr>
            <a:srgbClr val="FA7B17"/>
          </p15:clr>
        </p15:guide>
        <p15:guide id="2" pos="360">
          <p15:clr>
            <a:srgbClr val="FA7B17"/>
          </p15:clr>
        </p15:guide>
        <p15:guide id="3" orient="horz" pos="1008">
          <p15:clr>
            <a:srgbClr val="FA7B17"/>
          </p15:clr>
        </p15:guide>
        <p15:guide id="4" pos="2880">
          <p15:clr>
            <a:srgbClr val="FA7B17"/>
          </p15:clr>
        </p15:guide>
        <p15:guide id="5" pos="864">
          <p15:clr>
            <a:srgbClr val="FA7B17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Lots of Copy">
  <p:cSld name="Title &amp; Lots of Copy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8"/>
          <p:cNvSpPr txBox="1">
            <a:spLocks noGrp="1"/>
          </p:cNvSpPr>
          <p:nvPr>
            <p:ph type="body" idx="1"/>
          </p:nvPr>
        </p:nvSpPr>
        <p:spPr>
          <a:xfrm>
            <a:off x="466437" y="835072"/>
            <a:ext cx="82935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Google Shape;239;p48"/>
          <p:cNvSpPr txBox="1">
            <a:spLocks noGrp="1"/>
          </p:cNvSpPr>
          <p:nvPr>
            <p:ph type="title"/>
          </p:nvPr>
        </p:nvSpPr>
        <p:spPr>
          <a:xfrm>
            <a:off x="457200" y="227410"/>
            <a:ext cx="8315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48"/>
          <p:cNvSpPr txBox="1">
            <a:spLocks noGrp="1"/>
          </p:cNvSpPr>
          <p:nvPr>
            <p:ph type="sldNum" idx="12"/>
          </p:nvPr>
        </p:nvSpPr>
        <p:spPr>
          <a:xfrm>
            <a:off x="6553200" y="478096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" type="obj">
  <p:cSld name="OBJEC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9"/>
          <p:cNvSpPr txBox="1">
            <a:spLocks noGrp="1"/>
          </p:cNvSpPr>
          <p:nvPr>
            <p:ph type="title"/>
          </p:nvPr>
        </p:nvSpPr>
        <p:spPr>
          <a:xfrm>
            <a:off x="430302" y="273844"/>
            <a:ext cx="82833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9"/>
          <p:cNvSpPr txBox="1">
            <a:spLocks noGrp="1"/>
          </p:cNvSpPr>
          <p:nvPr>
            <p:ph type="body" idx="1"/>
          </p:nvPr>
        </p:nvSpPr>
        <p:spPr>
          <a:xfrm>
            <a:off x="430302" y="857995"/>
            <a:ext cx="8283300" cy="3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 Statement">
  <p:cSld name="MAIN_POINT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0"/>
          <p:cNvSpPr txBox="1">
            <a:spLocks noGrp="1"/>
          </p:cNvSpPr>
          <p:nvPr>
            <p:ph type="title"/>
          </p:nvPr>
        </p:nvSpPr>
        <p:spPr>
          <a:xfrm>
            <a:off x="338625" y="857975"/>
            <a:ext cx="4997100" cy="19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6" name="Google Shape;246;p50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body 1">
  <p:cSld name="TITLE_AND_BODY_1_6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1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1"/>
          <p:cNvSpPr txBox="1">
            <a:spLocks noGrp="1"/>
          </p:cNvSpPr>
          <p:nvPr>
            <p:ph type="body" idx="1"/>
          </p:nvPr>
        </p:nvSpPr>
        <p:spPr>
          <a:xfrm>
            <a:off x="311700" y="1205275"/>
            <a:ext cx="8520600" cy="3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50" name="Google Shape;250;p51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1" name="Google Shape;251;p51"/>
          <p:cNvSpPr txBox="1">
            <a:spLocks noGrp="1"/>
          </p:cNvSpPr>
          <p:nvPr>
            <p:ph type="subTitle" idx="2"/>
          </p:nvPr>
        </p:nvSpPr>
        <p:spPr>
          <a:xfrm>
            <a:off x="311650" y="912475"/>
            <a:ext cx="85206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5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3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3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5" name="Google Shape;255;p53"/>
          <p:cNvSpPr txBox="1">
            <a:spLocks noGrp="1"/>
          </p:cNvSpPr>
          <p:nvPr>
            <p:ph type="body" idx="1"/>
          </p:nvPr>
        </p:nvSpPr>
        <p:spPr>
          <a:xfrm>
            <a:off x="311700" y="956400"/>
            <a:ext cx="8520600" cy="3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○"/>
              <a:defRPr sz="1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Char char="■"/>
              <a:defRPr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Arial"/>
              <a:buChar char="●"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Char char="○"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6" name="Google Shape;256;p53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2">
  <p:cSld name="ALT Title, subtitle, text and objec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543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75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79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6pPr>
            <a:lvl7pPr marL="3200400" lvl="6" indent="-279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7pPr>
            <a:lvl8pPr marL="3657600" lvl="7" indent="-279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8pPr>
            <a:lvl9pPr marL="4114800" lvl="8" indent="-2794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259" name="Google Shape;259;p54"/>
          <p:cNvSpPr txBox="1">
            <a:spLocks noGrp="1"/>
          </p:cNvSpPr>
          <p:nvPr>
            <p:ph type="subTitle" idx="2"/>
          </p:nvPr>
        </p:nvSpPr>
        <p:spPr>
          <a:xfrm>
            <a:off x="457200" y="907975"/>
            <a:ext cx="45699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75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260" name="Google Shape;260;p54"/>
          <p:cNvSpPr txBox="1">
            <a:spLocks noGrp="1"/>
          </p:cNvSpPr>
          <p:nvPr>
            <p:ph type="title"/>
          </p:nvPr>
        </p:nvSpPr>
        <p:spPr>
          <a:xfrm>
            <a:off x="457200" y="374900"/>
            <a:ext cx="6401100" cy="456900"/>
          </a:xfrm>
          <a:prstGeom prst="rect">
            <a:avLst/>
          </a:prstGeom>
          <a:noFill/>
        </p:spPr>
        <p:txBody>
          <a:bodyPr spcFirstLastPara="1" wrap="square" lIns="0" tIns="0" rIns="18287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opse"/>
              <a:buNone/>
              <a:defRPr>
                <a:solidFill>
                  <a:schemeClr val="lt1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pse"/>
              <a:buNone/>
              <a:defRPr>
                <a:solidFill>
                  <a:schemeClr val="lt1"/>
                </a:solidFill>
                <a:latin typeface="Copse"/>
                <a:ea typeface="Copse"/>
                <a:cs typeface="Copse"/>
                <a:sym typeface="Cops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pse"/>
              <a:buNone/>
              <a:defRPr>
                <a:solidFill>
                  <a:schemeClr val="lt1"/>
                </a:solidFill>
                <a:latin typeface="Copse"/>
                <a:ea typeface="Copse"/>
                <a:cs typeface="Copse"/>
                <a:sym typeface="Cops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pse"/>
              <a:buNone/>
              <a:defRPr>
                <a:solidFill>
                  <a:schemeClr val="lt1"/>
                </a:solidFill>
                <a:latin typeface="Copse"/>
                <a:ea typeface="Copse"/>
                <a:cs typeface="Copse"/>
                <a:sym typeface="Cops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pse"/>
              <a:buNone/>
              <a:defRPr>
                <a:solidFill>
                  <a:schemeClr val="lt1"/>
                </a:solidFill>
                <a:latin typeface="Copse"/>
                <a:ea typeface="Copse"/>
                <a:cs typeface="Copse"/>
                <a:sym typeface="Cops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pse"/>
              <a:buNone/>
              <a:defRPr>
                <a:solidFill>
                  <a:schemeClr val="lt1"/>
                </a:solidFill>
                <a:latin typeface="Copse"/>
                <a:ea typeface="Copse"/>
                <a:cs typeface="Copse"/>
                <a:sym typeface="Cops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pse"/>
              <a:buNone/>
              <a:defRPr>
                <a:solidFill>
                  <a:schemeClr val="lt1"/>
                </a:solidFill>
                <a:latin typeface="Copse"/>
                <a:ea typeface="Copse"/>
                <a:cs typeface="Copse"/>
                <a:sym typeface="Cops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pse"/>
              <a:buNone/>
              <a:defRPr>
                <a:solidFill>
                  <a:schemeClr val="lt1"/>
                </a:solidFill>
                <a:latin typeface="Copse"/>
                <a:ea typeface="Copse"/>
                <a:cs typeface="Copse"/>
                <a:sym typeface="Cops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pse"/>
              <a:buNone/>
              <a:defRPr>
                <a:solidFill>
                  <a:schemeClr val="lt1"/>
                </a:solidFill>
                <a:latin typeface="Copse"/>
                <a:ea typeface="Copse"/>
                <a:cs typeface="Copse"/>
                <a:sym typeface="Copse"/>
              </a:defRPr>
            </a:lvl9pPr>
          </a:lstStyle>
          <a:p>
            <a:endParaRPr/>
          </a:p>
        </p:txBody>
      </p:sp>
      <p:pic>
        <p:nvPicPr>
          <p:cNvPr id="261" name="Google Shape;261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559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2 1">
  <p:cSld name="ALT Title, subtitle, text and object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543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75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79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6pPr>
            <a:lvl7pPr marL="3200400" lvl="6" indent="-279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7pPr>
            <a:lvl8pPr marL="3657600" lvl="7" indent="-279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8pPr>
            <a:lvl9pPr marL="4114800" lvl="8" indent="-2794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55"/>
          <p:cNvSpPr txBox="1">
            <a:spLocks noGrp="1"/>
          </p:cNvSpPr>
          <p:nvPr>
            <p:ph type="subTitle" idx="2"/>
          </p:nvPr>
        </p:nvSpPr>
        <p:spPr>
          <a:xfrm>
            <a:off x="457200" y="907975"/>
            <a:ext cx="45699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75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265" name="Google Shape;265;p55"/>
          <p:cNvSpPr txBox="1">
            <a:spLocks noGrp="1"/>
          </p:cNvSpPr>
          <p:nvPr>
            <p:ph type="title"/>
          </p:nvPr>
        </p:nvSpPr>
        <p:spPr>
          <a:xfrm>
            <a:off x="457200" y="374900"/>
            <a:ext cx="6401100" cy="456900"/>
          </a:xfrm>
          <a:prstGeom prst="rect">
            <a:avLst/>
          </a:prstGeom>
          <a:noFill/>
        </p:spPr>
        <p:txBody>
          <a:bodyPr spcFirstLastPara="1" wrap="square" lIns="0" tIns="0" rIns="18287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opse"/>
              <a:buNone/>
              <a:defRPr>
                <a:solidFill>
                  <a:schemeClr val="lt1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pse"/>
              <a:buNone/>
              <a:defRPr>
                <a:solidFill>
                  <a:schemeClr val="lt1"/>
                </a:solidFill>
                <a:latin typeface="Copse"/>
                <a:ea typeface="Copse"/>
                <a:cs typeface="Copse"/>
                <a:sym typeface="Cops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pse"/>
              <a:buNone/>
              <a:defRPr>
                <a:solidFill>
                  <a:schemeClr val="lt1"/>
                </a:solidFill>
                <a:latin typeface="Copse"/>
                <a:ea typeface="Copse"/>
                <a:cs typeface="Copse"/>
                <a:sym typeface="Cops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pse"/>
              <a:buNone/>
              <a:defRPr>
                <a:solidFill>
                  <a:schemeClr val="lt1"/>
                </a:solidFill>
                <a:latin typeface="Copse"/>
                <a:ea typeface="Copse"/>
                <a:cs typeface="Copse"/>
                <a:sym typeface="Cops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pse"/>
              <a:buNone/>
              <a:defRPr>
                <a:solidFill>
                  <a:schemeClr val="lt1"/>
                </a:solidFill>
                <a:latin typeface="Copse"/>
                <a:ea typeface="Copse"/>
                <a:cs typeface="Copse"/>
                <a:sym typeface="Cops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pse"/>
              <a:buNone/>
              <a:defRPr>
                <a:solidFill>
                  <a:schemeClr val="lt1"/>
                </a:solidFill>
                <a:latin typeface="Copse"/>
                <a:ea typeface="Copse"/>
                <a:cs typeface="Copse"/>
                <a:sym typeface="Cops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pse"/>
              <a:buNone/>
              <a:defRPr>
                <a:solidFill>
                  <a:schemeClr val="lt1"/>
                </a:solidFill>
                <a:latin typeface="Copse"/>
                <a:ea typeface="Copse"/>
                <a:cs typeface="Copse"/>
                <a:sym typeface="Cops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pse"/>
              <a:buNone/>
              <a:defRPr>
                <a:solidFill>
                  <a:schemeClr val="lt1"/>
                </a:solidFill>
                <a:latin typeface="Copse"/>
                <a:ea typeface="Copse"/>
                <a:cs typeface="Copse"/>
                <a:sym typeface="Cops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pse"/>
              <a:buNone/>
              <a:defRPr>
                <a:solidFill>
                  <a:schemeClr val="lt1"/>
                </a:solidFill>
                <a:latin typeface="Copse"/>
                <a:ea typeface="Copse"/>
                <a:cs typeface="Copse"/>
                <a:sym typeface="Copse"/>
              </a:defRPr>
            </a:lvl9pPr>
          </a:lstStyle>
          <a:p>
            <a:endParaRPr/>
          </a:p>
        </p:txBody>
      </p:sp>
      <p:pic>
        <p:nvPicPr>
          <p:cNvPr id="266" name="Google Shape;266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559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and Bullets">
  <p:cSld name="Title, Subtitle, and Bullets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6"/>
          <p:cNvSpPr txBox="1">
            <a:spLocks noGrp="1"/>
          </p:cNvSpPr>
          <p:nvPr>
            <p:ph type="title"/>
          </p:nvPr>
        </p:nvSpPr>
        <p:spPr>
          <a:xfrm>
            <a:off x="430302" y="273844"/>
            <a:ext cx="82833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6"/>
          <p:cNvSpPr txBox="1">
            <a:spLocks noGrp="1"/>
          </p:cNvSpPr>
          <p:nvPr>
            <p:ph type="body" idx="1"/>
          </p:nvPr>
        </p:nvSpPr>
        <p:spPr>
          <a:xfrm>
            <a:off x="430302" y="1283191"/>
            <a:ext cx="8283300" cy="3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  <a:defRPr sz="1800">
                <a:solidFill>
                  <a:schemeClr val="accent5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○"/>
              <a:defRPr>
                <a:solidFill>
                  <a:schemeClr val="accent5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accent5"/>
                </a:solidFill>
              </a:defRPr>
            </a:lvl3pPr>
            <a:lvl4pPr marL="1828800" lvl="3" indent="-2921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●"/>
              <a:defRPr sz="1000">
                <a:solidFill>
                  <a:schemeClr val="accent5"/>
                </a:solidFill>
              </a:defRPr>
            </a:lvl4pPr>
            <a:lvl5pPr marL="2286000" lvl="4" indent="-28575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accent5"/>
              </a:buClr>
              <a:buSzPts val="900"/>
              <a:buChar char="○"/>
              <a:defRPr>
                <a:solidFill>
                  <a:schemeClr val="accent5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70" name="Google Shape;270;p56"/>
          <p:cNvSpPr txBox="1">
            <a:spLocks noGrp="1"/>
          </p:cNvSpPr>
          <p:nvPr>
            <p:ph type="body" idx="2"/>
          </p:nvPr>
        </p:nvSpPr>
        <p:spPr>
          <a:xfrm>
            <a:off x="430302" y="857994"/>
            <a:ext cx="82833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rgbClr val="F373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1600"/>
              <a:buFont typeface="Arial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900"/>
              <a:buFont typeface="Arial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900"/>
              <a:buFont typeface="Arial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Mosaic">
  <p:cSld name="TITLE_1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28"/>
          <p:cNvSpPr txBox="1">
            <a:spLocks noGrp="1"/>
          </p:cNvSpPr>
          <p:nvPr>
            <p:ph type="ctrTitle"/>
          </p:nvPr>
        </p:nvSpPr>
        <p:spPr>
          <a:xfrm>
            <a:off x="571500" y="1826803"/>
            <a:ext cx="3775800" cy="103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Copse"/>
                <a:ea typeface="Copse"/>
                <a:cs typeface="Copse"/>
                <a:sym typeface="Cop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9pPr>
          </a:lstStyle>
          <a:p>
            <a:endParaRPr/>
          </a:p>
        </p:txBody>
      </p:sp>
      <p:sp>
        <p:nvSpPr>
          <p:cNvPr id="598" name="Google Shape;598;p128"/>
          <p:cNvSpPr txBox="1">
            <a:spLocks noGrp="1"/>
          </p:cNvSpPr>
          <p:nvPr>
            <p:ph type="subTitle" idx="1"/>
          </p:nvPr>
        </p:nvSpPr>
        <p:spPr>
          <a:xfrm>
            <a:off x="571500" y="3004813"/>
            <a:ext cx="3521100" cy="9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128"/>
          <p:cNvSpPr txBox="1">
            <a:spLocks noGrp="1"/>
          </p:cNvSpPr>
          <p:nvPr>
            <p:ph type="subTitle" idx="2"/>
          </p:nvPr>
        </p:nvSpPr>
        <p:spPr>
          <a:xfrm>
            <a:off x="571500" y="3271227"/>
            <a:ext cx="3775800" cy="24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5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pic>
        <p:nvPicPr>
          <p:cNvPr id="600" name="Google Shape;600;p1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500" y="559225"/>
            <a:ext cx="1266125" cy="3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128"/>
          <p:cNvSpPr txBox="1">
            <a:spLocks noGrp="1"/>
          </p:cNvSpPr>
          <p:nvPr>
            <p:ph type="sldNum" idx="12"/>
          </p:nvPr>
        </p:nvSpPr>
        <p:spPr>
          <a:xfrm>
            <a:off x="469784" y="47089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Image">
  <p:cSld name="TITLE_1_3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29"/>
          <p:cNvSpPr txBox="1">
            <a:spLocks noGrp="1"/>
          </p:cNvSpPr>
          <p:nvPr>
            <p:ph type="ctrTitle"/>
          </p:nvPr>
        </p:nvSpPr>
        <p:spPr>
          <a:xfrm>
            <a:off x="571500" y="1826803"/>
            <a:ext cx="3775800" cy="103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Copse"/>
                <a:ea typeface="Copse"/>
                <a:cs typeface="Copse"/>
                <a:sym typeface="Cop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9pPr>
          </a:lstStyle>
          <a:p>
            <a:endParaRPr/>
          </a:p>
        </p:txBody>
      </p:sp>
      <p:sp>
        <p:nvSpPr>
          <p:cNvPr id="605" name="Google Shape;605;p129"/>
          <p:cNvSpPr txBox="1">
            <a:spLocks noGrp="1"/>
          </p:cNvSpPr>
          <p:nvPr>
            <p:ph type="subTitle" idx="1"/>
          </p:nvPr>
        </p:nvSpPr>
        <p:spPr>
          <a:xfrm>
            <a:off x="571500" y="3004823"/>
            <a:ext cx="3521100" cy="3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606" name="Google Shape;606;p1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500" y="559225"/>
            <a:ext cx="1266125" cy="314725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129"/>
          <p:cNvSpPr txBox="1">
            <a:spLocks noGrp="1"/>
          </p:cNvSpPr>
          <p:nvPr>
            <p:ph type="subTitle" idx="2"/>
          </p:nvPr>
        </p:nvSpPr>
        <p:spPr>
          <a:xfrm>
            <a:off x="571500" y="4361627"/>
            <a:ext cx="3775800" cy="24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5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pic>
        <p:nvPicPr>
          <p:cNvPr id="608" name="Google Shape;608;p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129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type="secHead">
  <p:cSld name="SECTION_HEADER">
    <p:bg>
      <p:bgPr>
        <a:solidFill>
          <a:srgbClr val="77787B"/>
        </a:solidFill>
        <a:effectLst/>
      </p:bgPr>
    </p:bg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30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7983600" cy="3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12" name="Google Shape;612;p130"/>
          <p:cNvSpPr txBox="1">
            <a:spLocks noGrp="1"/>
          </p:cNvSpPr>
          <p:nvPr>
            <p:ph type="body" idx="1"/>
          </p:nvPr>
        </p:nvSpPr>
        <p:spPr>
          <a:xfrm>
            <a:off x="571500" y="1630500"/>
            <a:ext cx="5198400" cy="318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048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>
                <a:solidFill>
                  <a:srgbClr val="FFFFFF"/>
                </a:solidFill>
              </a:defRPr>
            </a:lvl4pPr>
            <a:lvl5pPr marL="2286000" lvl="4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>
                <a:solidFill>
                  <a:srgbClr val="FFFFFF"/>
                </a:solidFill>
              </a:defRPr>
            </a:lvl5pPr>
            <a:lvl6pPr marL="2743200" lvl="5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 sz="1000">
                <a:solidFill>
                  <a:srgbClr val="FFFFFF"/>
                </a:solidFill>
              </a:defRPr>
            </a:lvl6pPr>
            <a:lvl7pPr marL="3200400" lvl="6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>
                <a:solidFill>
                  <a:srgbClr val="FFFFFF"/>
                </a:solidFill>
              </a:defRPr>
            </a:lvl7pPr>
            <a:lvl8pPr marL="3657600" lvl="7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>
                <a:solidFill>
                  <a:srgbClr val="FFFFFF"/>
                </a:solidFill>
              </a:defRPr>
            </a:lvl8pPr>
            <a:lvl9pPr marL="4114800" lvl="8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13" name="Google Shape;613;p130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4" name="Google Shape;614;p1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94500" y="4826500"/>
            <a:ext cx="578000" cy="1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eft Option 1">
  <p:cSld name="SECTION_HEADER_2">
    <p:bg>
      <p:bgPr>
        <a:solidFill>
          <a:srgbClr val="F37321"/>
        </a:solid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131"/>
          <p:cNvPicPr preferRelativeResize="0"/>
          <p:nvPr/>
        </p:nvPicPr>
        <p:blipFill rotWithShape="1">
          <a:blip r:embed="rId2">
            <a:alphaModFix/>
          </a:blip>
          <a:srcRect l="10" r="10"/>
          <a:stretch/>
        </p:blipFill>
        <p:spPr>
          <a:xfrm>
            <a:off x="-12970" y="-8300"/>
            <a:ext cx="9169940" cy="5160102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131"/>
          <p:cNvSpPr txBox="1">
            <a:spLocks noGrp="1"/>
          </p:cNvSpPr>
          <p:nvPr>
            <p:ph type="title"/>
          </p:nvPr>
        </p:nvSpPr>
        <p:spPr>
          <a:xfrm>
            <a:off x="571500" y="1976375"/>
            <a:ext cx="3579000" cy="77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pse"/>
              <a:buNone/>
              <a:defRPr sz="3000">
                <a:solidFill>
                  <a:srgbClr val="FFFFFF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18" name="Google Shape;618;p131"/>
          <p:cNvSpPr txBox="1">
            <a:spLocks noGrp="1"/>
          </p:cNvSpPr>
          <p:nvPr>
            <p:ph type="subTitle" idx="1"/>
          </p:nvPr>
        </p:nvSpPr>
        <p:spPr>
          <a:xfrm>
            <a:off x="571500" y="3054350"/>
            <a:ext cx="2920500" cy="2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19" name="Google Shape;619;p131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0" name="Google Shape;620;p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4500" y="4826500"/>
            <a:ext cx="578000" cy="1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eft Option 2">
  <p:cSld name="SECTION_HEADER_2_4">
    <p:bg>
      <p:bgPr>
        <a:solidFill>
          <a:srgbClr val="F37321"/>
        </a:solid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132"/>
          <p:cNvPicPr preferRelativeResize="0"/>
          <p:nvPr/>
        </p:nvPicPr>
        <p:blipFill rotWithShape="1">
          <a:blip r:embed="rId2">
            <a:alphaModFix/>
          </a:blip>
          <a:srcRect l="10" r="10"/>
          <a:stretch/>
        </p:blipFill>
        <p:spPr>
          <a:xfrm>
            <a:off x="77580" y="-16600"/>
            <a:ext cx="9169940" cy="5160102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132"/>
          <p:cNvSpPr txBox="1">
            <a:spLocks noGrp="1"/>
          </p:cNvSpPr>
          <p:nvPr>
            <p:ph type="title"/>
          </p:nvPr>
        </p:nvSpPr>
        <p:spPr>
          <a:xfrm>
            <a:off x="571500" y="1976375"/>
            <a:ext cx="3579000" cy="77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pse"/>
              <a:buNone/>
              <a:defRPr sz="3000">
                <a:solidFill>
                  <a:srgbClr val="FFFFFF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24" name="Google Shape;624;p132"/>
          <p:cNvSpPr txBox="1">
            <a:spLocks noGrp="1"/>
          </p:cNvSpPr>
          <p:nvPr>
            <p:ph type="subTitle" idx="1"/>
          </p:nvPr>
        </p:nvSpPr>
        <p:spPr>
          <a:xfrm>
            <a:off x="571500" y="3054350"/>
            <a:ext cx="2920500" cy="2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25" name="Google Shape;625;p132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6" name="Google Shape;626;p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4500" y="4826500"/>
            <a:ext cx="578000" cy="1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Right">
  <p:cSld name="SECTION_HEADER_2_2_1">
    <p:bg>
      <p:bgPr>
        <a:solidFill>
          <a:srgbClr val="F37321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1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5471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133"/>
          <p:cNvSpPr txBox="1">
            <a:spLocks noGrp="1"/>
          </p:cNvSpPr>
          <p:nvPr>
            <p:ph type="title"/>
          </p:nvPr>
        </p:nvSpPr>
        <p:spPr>
          <a:xfrm>
            <a:off x="4993500" y="1956563"/>
            <a:ext cx="3579000" cy="63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pse"/>
              <a:buNone/>
              <a:defRPr sz="3000">
                <a:solidFill>
                  <a:srgbClr val="FFFFFF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133"/>
          <p:cNvSpPr txBox="1">
            <a:spLocks noGrp="1"/>
          </p:cNvSpPr>
          <p:nvPr>
            <p:ph type="subTitle" idx="1"/>
          </p:nvPr>
        </p:nvSpPr>
        <p:spPr>
          <a:xfrm>
            <a:off x="5652000" y="2898916"/>
            <a:ext cx="2920500" cy="2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31" name="Google Shape;631;p133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2" name="Google Shape;632;p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4500" y="4826500"/>
            <a:ext cx="578000" cy="1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Left">
  <p:cSld name="SECTION_HEADER_2_3">
    <p:bg>
      <p:bgPr>
        <a:solidFill>
          <a:srgbClr val="F37321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1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80" y="-16600"/>
            <a:ext cx="9169943" cy="5160102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134"/>
          <p:cNvSpPr txBox="1">
            <a:spLocks noGrp="1"/>
          </p:cNvSpPr>
          <p:nvPr>
            <p:ph type="title"/>
          </p:nvPr>
        </p:nvSpPr>
        <p:spPr>
          <a:xfrm>
            <a:off x="1221600" y="2256000"/>
            <a:ext cx="3579000" cy="63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pse"/>
              <a:buNone/>
              <a:defRPr sz="3000">
                <a:solidFill>
                  <a:srgbClr val="FFFFFF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36" name="Google Shape;636;p134"/>
          <p:cNvSpPr txBox="1">
            <a:spLocks noGrp="1"/>
          </p:cNvSpPr>
          <p:nvPr>
            <p:ph type="subTitle" idx="1"/>
          </p:nvPr>
        </p:nvSpPr>
        <p:spPr>
          <a:xfrm>
            <a:off x="1221600" y="3302684"/>
            <a:ext cx="2920500" cy="12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37" name="Google Shape;637;p134"/>
          <p:cNvSpPr txBox="1"/>
          <p:nvPr/>
        </p:nvSpPr>
        <p:spPr>
          <a:xfrm>
            <a:off x="1221600" y="365325"/>
            <a:ext cx="17328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0">
              <a:solidFill>
                <a:srgbClr val="DE6B28"/>
              </a:solidFill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638" name="Google Shape;638;p134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9" name="Google Shape;639;p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4500" y="4826500"/>
            <a:ext cx="578000" cy="1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Right">
  <p:cSld name="SECTION_HEADER_2_3_1">
    <p:bg>
      <p:bgPr>
        <a:solidFill>
          <a:srgbClr val="F37321"/>
        </a:solidFill>
        <a:effectLst/>
      </p:bgPr>
    </p:bg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1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244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135"/>
          <p:cNvSpPr txBox="1"/>
          <p:nvPr/>
        </p:nvSpPr>
        <p:spPr>
          <a:xfrm>
            <a:off x="1221600" y="365325"/>
            <a:ext cx="17328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0">
              <a:solidFill>
                <a:srgbClr val="DE6B28"/>
              </a:solidFill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643" name="Google Shape;643;p135"/>
          <p:cNvSpPr txBox="1">
            <a:spLocks noGrp="1"/>
          </p:cNvSpPr>
          <p:nvPr>
            <p:ph type="title"/>
          </p:nvPr>
        </p:nvSpPr>
        <p:spPr>
          <a:xfrm>
            <a:off x="4878200" y="2256000"/>
            <a:ext cx="3579000" cy="63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pse"/>
              <a:buNone/>
              <a:defRPr sz="3000">
                <a:solidFill>
                  <a:srgbClr val="FFFFFF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44" name="Google Shape;644;p135"/>
          <p:cNvSpPr txBox="1">
            <a:spLocks noGrp="1"/>
          </p:cNvSpPr>
          <p:nvPr>
            <p:ph type="subTitle" idx="1"/>
          </p:nvPr>
        </p:nvSpPr>
        <p:spPr>
          <a:xfrm>
            <a:off x="4878200" y="3302684"/>
            <a:ext cx="2920500" cy="12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45" name="Google Shape;645;p135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6" name="Google Shape;646;p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4500" y="4826500"/>
            <a:ext cx="578000" cy="1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orange slide">
  <p:cSld name="CUSTOM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36"/>
          <p:cNvSpPr/>
          <p:nvPr/>
        </p:nvSpPr>
        <p:spPr>
          <a:xfrm>
            <a:off x="-45150" y="-53500"/>
            <a:ext cx="9223200" cy="5246400"/>
          </a:xfrm>
          <a:prstGeom prst="rect">
            <a:avLst/>
          </a:prstGeom>
          <a:solidFill>
            <a:srgbClr val="F3732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136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0" name="Google Shape;650;p1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94500" y="4826500"/>
            <a:ext cx="578000" cy="1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slide">
  <p:cSld name="CUSTOM_2_1_1_1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1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137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toid and stats 3">
  <p:cSld name="CUSTOM_2_1_1_1_1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38"/>
          <p:cNvSpPr txBox="1">
            <a:spLocks noGrp="1"/>
          </p:cNvSpPr>
          <p:nvPr>
            <p:ph type="subTitle" idx="1"/>
          </p:nvPr>
        </p:nvSpPr>
        <p:spPr>
          <a:xfrm>
            <a:off x="571500" y="3012375"/>
            <a:ext cx="21018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56" name="Google Shape;656;p138"/>
          <p:cNvSpPr txBox="1">
            <a:spLocks noGrp="1"/>
          </p:cNvSpPr>
          <p:nvPr>
            <p:ph type="subTitle" idx="2"/>
          </p:nvPr>
        </p:nvSpPr>
        <p:spPr>
          <a:xfrm>
            <a:off x="3423525" y="3012375"/>
            <a:ext cx="21018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57" name="Google Shape;657;p138"/>
          <p:cNvSpPr txBox="1">
            <a:spLocks noGrp="1"/>
          </p:cNvSpPr>
          <p:nvPr>
            <p:ph type="subTitle" idx="3"/>
          </p:nvPr>
        </p:nvSpPr>
        <p:spPr>
          <a:xfrm>
            <a:off x="6275550" y="3012375"/>
            <a:ext cx="21018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pic>
        <p:nvPicPr>
          <p:cNvPr id="658" name="Google Shape;658;p1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138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80010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38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toid and stats 2">
  <p:cSld name="CUSTOM_2_1_1_1_1_1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39"/>
          <p:cNvSpPr txBox="1">
            <a:spLocks noGrp="1"/>
          </p:cNvSpPr>
          <p:nvPr>
            <p:ph type="subTitle" idx="1"/>
          </p:nvPr>
        </p:nvSpPr>
        <p:spPr>
          <a:xfrm>
            <a:off x="1143000" y="3012375"/>
            <a:ext cx="21018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63" name="Google Shape;663;p139"/>
          <p:cNvSpPr txBox="1">
            <a:spLocks noGrp="1"/>
          </p:cNvSpPr>
          <p:nvPr>
            <p:ph type="subTitle" idx="2"/>
          </p:nvPr>
        </p:nvSpPr>
        <p:spPr>
          <a:xfrm>
            <a:off x="5243150" y="3012375"/>
            <a:ext cx="21018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pic>
        <p:nvPicPr>
          <p:cNvPr id="664" name="Google Shape;664;p1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139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80010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39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/numbers, image or chart">
  <p:cSld name="TITLE_AND_BODY_2_2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40"/>
          <p:cNvSpPr txBox="1">
            <a:spLocks noGrp="1"/>
          </p:cNvSpPr>
          <p:nvPr>
            <p:ph type="title"/>
          </p:nvPr>
        </p:nvSpPr>
        <p:spPr>
          <a:xfrm>
            <a:off x="571500" y="350275"/>
            <a:ext cx="3388800" cy="107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140"/>
          <p:cNvSpPr txBox="1">
            <a:spLocks noGrp="1"/>
          </p:cNvSpPr>
          <p:nvPr>
            <p:ph type="body" idx="1"/>
          </p:nvPr>
        </p:nvSpPr>
        <p:spPr>
          <a:xfrm>
            <a:off x="571500" y="1772375"/>
            <a:ext cx="3232200" cy="24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pic>
        <p:nvPicPr>
          <p:cNvPr id="670" name="Google Shape;670;p1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140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ullets/numbers, image or chart">
  <p:cSld name="TITLE_AND_BODY_2_2_2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41"/>
          <p:cNvSpPr txBox="1">
            <a:spLocks noGrp="1"/>
          </p:cNvSpPr>
          <p:nvPr>
            <p:ph type="title"/>
          </p:nvPr>
        </p:nvSpPr>
        <p:spPr>
          <a:xfrm>
            <a:off x="571500" y="350275"/>
            <a:ext cx="3388800" cy="107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141"/>
          <p:cNvSpPr txBox="1">
            <a:spLocks noGrp="1"/>
          </p:cNvSpPr>
          <p:nvPr>
            <p:ph type="body" idx="1"/>
          </p:nvPr>
        </p:nvSpPr>
        <p:spPr>
          <a:xfrm>
            <a:off x="571500" y="2077175"/>
            <a:ext cx="3232200" cy="24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675" name="Google Shape;675;p141"/>
          <p:cNvSpPr txBox="1">
            <a:spLocks noGrp="1"/>
          </p:cNvSpPr>
          <p:nvPr>
            <p:ph type="subTitle" idx="2"/>
          </p:nvPr>
        </p:nvSpPr>
        <p:spPr>
          <a:xfrm>
            <a:off x="571500" y="1524000"/>
            <a:ext cx="85206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pic>
        <p:nvPicPr>
          <p:cNvPr id="676" name="Google Shape;676;p1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141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/numbers with line art on right">
  <p:cSld name="TITLE_AND_BODY_2_2_1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42"/>
          <p:cNvSpPr txBox="1">
            <a:spLocks noGrp="1"/>
          </p:cNvSpPr>
          <p:nvPr>
            <p:ph type="body" idx="1"/>
          </p:nvPr>
        </p:nvSpPr>
        <p:spPr>
          <a:xfrm>
            <a:off x="571500" y="1772375"/>
            <a:ext cx="3232200" cy="24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pic>
        <p:nvPicPr>
          <p:cNvPr id="680" name="Google Shape;680;p1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142"/>
          <p:cNvSpPr txBox="1">
            <a:spLocks noGrp="1"/>
          </p:cNvSpPr>
          <p:nvPr>
            <p:ph type="title"/>
          </p:nvPr>
        </p:nvSpPr>
        <p:spPr>
          <a:xfrm>
            <a:off x="571500" y="350275"/>
            <a:ext cx="3388800" cy="107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2" name="Google Shape;682;p142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/numbers with line art on left" type="tx">
  <p:cSld name="TITLE_AND_BODY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1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143"/>
          <p:cNvSpPr txBox="1">
            <a:spLocks noGrp="1"/>
          </p:cNvSpPr>
          <p:nvPr>
            <p:ph type="body" idx="1"/>
          </p:nvPr>
        </p:nvSpPr>
        <p:spPr>
          <a:xfrm>
            <a:off x="4572025" y="1797950"/>
            <a:ext cx="4000500" cy="24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686" name="Google Shape;686;p143"/>
          <p:cNvSpPr txBox="1">
            <a:spLocks noGrp="1"/>
          </p:cNvSpPr>
          <p:nvPr>
            <p:ph type="title"/>
          </p:nvPr>
        </p:nvSpPr>
        <p:spPr>
          <a:xfrm>
            <a:off x="4572025" y="571500"/>
            <a:ext cx="4000500" cy="85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143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/numbers full width">
  <p:cSld name="TITLE_AND_BODY_2_1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44"/>
          <p:cNvSpPr txBox="1">
            <a:spLocks noGrp="1"/>
          </p:cNvSpPr>
          <p:nvPr>
            <p:ph type="title"/>
          </p:nvPr>
        </p:nvSpPr>
        <p:spPr>
          <a:xfrm>
            <a:off x="571500" y="571525"/>
            <a:ext cx="54789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144"/>
          <p:cNvSpPr txBox="1">
            <a:spLocks noGrp="1"/>
          </p:cNvSpPr>
          <p:nvPr>
            <p:ph type="body" idx="1"/>
          </p:nvPr>
        </p:nvSpPr>
        <p:spPr>
          <a:xfrm>
            <a:off x="1541250" y="1584925"/>
            <a:ext cx="6061500" cy="24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pic>
        <p:nvPicPr>
          <p:cNvPr id="691" name="Google Shape;691;p1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144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/numbers two columns" type="twoColTx">
  <p:cSld name="TITLE_AND_TWO_COLUMNS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45"/>
          <p:cNvSpPr txBox="1">
            <a:spLocks noGrp="1"/>
          </p:cNvSpPr>
          <p:nvPr>
            <p:ph type="body" idx="1"/>
          </p:nvPr>
        </p:nvSpPr>
        <p:spPr>
          <a:xfrm>
            <a:off x="571500" y="1431900"/>
            <a:ext cx="3429000" cy="227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695" name="Google Shape;695;p145"/>
          <p:cNvSpPr txBox="1">
            <a:spLocks noGrp="1"/>
          </p:cNvSpPr>
          <p:nvPr>
            <p:ph type="body" idx="2"/>
          </p:nvPr>
        </p:nvSpPr>
        <p:spPr>
          <a:xfrm>
            <a:off x="5143500" y="1431900"/>
            <a:ext cx="3429000" cy="227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696" name="Google Shape;696;p145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54789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97" name="Google Shape;697;p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145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">
  <p:cSld name="TITLE_AND_BODY_1_1_2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46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80010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1" name="Google Shape;701;p146"/>
          <p:cNvSpPr txBox="1">
            <a:spLocks noGrp="1"/>
          </p:cNvSpPr>
          <p:nvPr>
            <p:ph type="subTitle" idx="1"/>
          </p:nvPr>
        </p:nvSpPr>
        <p:spPr>
          <a:xfrm>
            <a:off x="571500" y="3655825"/>
            <a:ext cx="22971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702" name="Google Shape;702;p146"/>
          <p:cNvSpPr txBox="1">
            <a:spLocks noGrp="1"/>
          </p:cNvSpPr>
          <p:nvPr>
            <p:ph type="subTitle" idx="2"/>
          </p:nvPr>
        </p:nvSpPr>
        <p:spPr>
          <a:xfrm>
            <a:off x="3423525" y="3655825"/>
            <a:ext cx="22971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146"/>
          <p:cNvSpPr txBox="1">
            <a:spLocks noGrp="1"/>
          </p:cNvSpPr>
          <p:nvPr>
            <p:ph type="subTitle" idx="3"/>
          </p:nvPr>
        </p:nvSpPr>
        <p:spPr>
          <a:xfrm>
            <a:off x="6275550" y="3655825"/>
            <a:ext cx="22971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704" name="Google Shape;704;p1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146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">
  <p:cSld name="TITLE_AND_BODY_1_1_1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47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80010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708" name="Google Shape;708;p1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147"/>
          <p:cNvSpPr txBox="1">
            <a:spLocks noGrp="1"/>
          </p:cNvSpPr>
          <p:nvPr>
            <p:ph type="subTitle" idx="1"/>
          </p:nvPr>
        </p:nvSpPr>
        <p:spPr>
          <a:xfrm>
            <a:off x="1656900" y="3655825"/>
            <a:ext cx="21651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147"/>
          <p:cNvSpPr txBox="1">
            <a:spLocks noGrp="1"/>
          </p:cNvSpPr>
          <p:nvPr>
            <p:ph type="subTitle" idx="2"/>
          </p:nvPr>
        </p:nvSpPr>
        <p:spPr>
          <a:xfrm>
            <a:off x="4914900" y="3655825"/>
            <a:ext cx="21651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147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with title">
  <p:cSld name="TITLE_1_3_1_2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48"/>
          <p:cNvSpPr txBox="1">
            <a:spLocks noGrp="1"/>
          </p:cNvSpPr>
          <p:nvPr>
            <p:ph type="ctrTitle"/>
          </p:nvPr>
        </p:nvSpPr>
        <p:spPr>
          <a:xfrm>
            <a:off x="571500" y="2139751"/>
            <a:ext cx="3775800" cy="86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Copse"/>
                <a:ea typeface="Copse"/>
                <a:cs typeface="Copse"/>
                <a:sym typeface="Cop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Copse"/>
                <a:ea typeface="Copse"/>
                <a:cs typeface="Copse"/>
                <a:sym typeface="Copse"/>
              </a:defRPr>
            </a:lvl9pPr>
          </a:lstStyle>
          <a:p>
            <a:endParaRPr/>
          </a:p>
        </p:txBody>
      </p:sp>
      <p:pic>
        <p:nvPicPr>
          <p:cNvPr id="714" name="Google Shape;714;p1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148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2 1">
  <p:cSld name="TITLE_1_3_1_1_1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49"/>
          <p:cNvSpPr txBox="1">
            <a:spLocks noGrp="1"/>
          </p:cNvSpPr>
          <p:nvPr>
            <p:ph type="title"/>
          </p:nvPr>
        </p:nvSpPr>
        <p:spPr>
          <a:xfrm>
            <a:off x="571500" y="349800"/>
            <a:ext cx="3388800" cy="107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149"/>
          <p:cNvSpPr txBox="1">
            <a:spLocks noGrp="1"/>
          </p:cNvSpPr>
          <p:nvPr>
            <p:ph type="body" idx="1"/>
          </p:nvPr>
        </p:nvSpPr>
        <p:spPr>
          <a:xfrm>
            <a:off x="571500" y="1772375"/>
            <a:ext cx="3232200" cy="24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pic>
        <p:nvPicPr>
          <p:cNvPr id="719" name="Google Shape;719;p1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149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_AND_BODY_1_1_3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50"/>
          <p:cNvSpPr txBox="1">
            <a:spLocks noGrp="1"/>
          </p:cNvSpPr>
          <p:nvPr>
            <p:ph type="title"/>
          </p:nvPr>
        </p:nvSpPr>
        <p:spPr>
          <a:xfrm>
            <a:off x="571550" y="387900"/>
            <a:ext cx="80010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150"/>
          <p:cNvSpPr txBox="1">
            <a:spLocks noGrp="1"/>
          </p:cNvSpPr>
          <p:nvPr>
            <p:ph type="subTitle" idx="1"/>
          </p:nvPr>
        </p:nvSpPr>
        <p:spPr>
          <a:xfrm>
            <a:off x="571500" y="1036800"/>
            <a:ext cx="80010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pic>
        <p:nvPicPr>
          <p:cNvPr id="724" name="Google Shape;724;p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150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charts/images, four column bullets">
  <p:cSld name="TITLE_AND_BODY_1_1_3_1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51"/>
          <p:cNvSpPr txBox="1">
            <a:spLocks noGrp="1"/>
          </p:cNvSpPr>
          <p:nvPr>
            <p:ph type="title"/>
          </p:nvPr>
        </p:nvSpPr>
        <p:spPr>
          <a:xfrm>
            <a:off x="571550" y="387900"/>
            <a:ext cx="80010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51"/>
          <p:cNvSpPr txBox="1">
            <a:spLocks noGrp="1"/>
          </p:cNvSpPr>
          <p:nvPr>
            <p:ph type="subTitle" idx="1"/>
          </p:nvPr>
        </p:nvSpPr>
        <p:spPr>
          <a:xfrm>
            <a:off x="571500" y="1036800"/>
            <a:ext cx="80010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pic>
        <p:nvPicPr>
          <p:cNvPr id="729" name="Google Shape;729;p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151"/>
          <p:cNvSpPr txBox="1"/>
          <p:nvPr/>
        </p:nvSpPr>
        <p:spPr>
          <a:xfrm>
            <a:off x="461250" y="3147325"/>
            <a:ext cx="17781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61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Text pertaining to the above chart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Another bullet about the chart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More words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1" name="Google Shape;731;p151"/>
          <p:cNvSpPr txBox="1"/>
          <p:nvPr/>
        </p:nvSpPr>
        <p:spPr>
          <a:xfrm>
            <a:off x="2598700" y="3147325"/>
            <a:ext cx="17781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61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Text pertaining to the above chart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Another bullet about the chart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More words</a:t>
            </a:r>
            <a:b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2" name="Google Shape;732;p151"/>
          <p:cNvSpPr txBox="1"/>
          <p:nvPr/>
        </p:nvSpPr>
        <p:spPr>
          <a:xfrm>
            <a:off x="4767200" y="3147325"/>
            <a:ext cx="17781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61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Text pertaining to the above chart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Another bullet about the chart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More words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3" name="Google Shape;733;p151"/>
          <p:cNvSpPr txBox="1"/>
          <p:nvPr/>
        </p:nvSpPr>
        <p:spPr>
          <a:xfrm>
            <a:off x="6935725" y="3147325"/>
            <a:ext cx="17781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61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Text pertaining to the above chart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Another bullet about the chart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732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rPr>
              <a:t>More words</a:t>
            </a:r>
            <a:endParaRPr sz="12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4" name="Google Shape;734;p151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text and object">
  <p:cSld name="TITLE_AND_TWO_COLUMNS_1_1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52"/>
          <p:cNvSpPr txBox="1">
            <a:spLocks noGrp="1"/>
          </p:cNvSpPr>
          <p:nvPr>
            <p:ph type="title"/>
          </p:nvPr>
        </p:nvSpPr>
        <p:spPr>
          <a:xfrm>
            <a:off x="571550" y="381000"/>
            <a:ext cx="80010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52"/>
          <p:cNvSpPr txBox="1">
            <a:spLocks noGrp="1"/>
          </p:cNvSpPr>
          <p:nvPr>
            <p:ph type="body" idx="1"/>
          </p:nvPr>
        </p:nvSpPr>
        <p:spPr>
          <a:xfrm>
            <a:off x="571550" y="1398900"/>
            <a:ext cx="3413100" cy="3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738" name="Google Shape;738;p152"/>
          <p:cNvSpPr txBox="1">
            <a:spLocks noGrp="1"/>
          </p:cNvSpPr>
          <p:nvPr>
            <p:ph type="subTitle" idx="2"/>
          </p:nvPr>
        </p:nvSpPr>
        <p:spPr>
          <a:xfrm>
            <a:off x="571500" y="1029900"/>
            <a:ext cx="80010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pic>
        <p:nvPicPr>
          <p:cNvPr id="739" name="Google Shape;739;p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152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 Title, subtitle, text and object">
  <p:cSld name="TITLE_AND_TWO_COLUMNS_1_1_1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53"/>
          <p:cNvSpPr txBox="1">
            <a:spLocks noGrp="1"/>
          </p:cNvSpPr>
          <p:nvPr>
            <p:ph type="title"/>
          </p:nvPr>
        </p:nvSpPr>
        <p:spPr>
          <a:xfrm>
            <a:off x="571550" y="381000"/>
            <a:ext cx="80010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153"/>
          <p:cNvSpPr txBox="1">
            <a:spLocks noGrp="1"/>
          </p:cNvSpPr>
          <p:nvPr>
            <p:ph type="body" idx="1"/>
          </p:nvPr>
        </p:nvSpPr>
        <p:spPr>
          <a:xfrm>
            <a:off x="5143500" y="1398900"/>
            <a:ext cx="3429000" cy="3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744" name="Google Shape;744;p153"/>
          <p:cNvSpPr txBox="1">
            <a:spLocks noGrp="1"/>
          </p:cNvSpPr>
          <p:nvPr>
            <p:ph type="subTitle" idx="2"/>
          </p:nvPr>
        </p:nvSpPr>
        <p:spPr>
          <a:xfrm>
            <a:off x="571500" y="1029900"/>
            <a:ext cx="80010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pic>
        <p:nvPicPr>
          <p:cNvPr id="745" name="Google Shape;745;p1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153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54"/>
          <p:cNvSpPr txBox="1">
            <a:spLocks noGrp="1"/>
          </p:cNvSpPr>
          <p:nvPr>
            <p:ph type="title"/>
          </p:nvPr>
        </p:nvSpPr>
        <p:spPr>
          <a:xfrm>
            <a:off x="571500" y="379875"/>
            <a:ext cx="80010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749" name="Google Shape;749;p1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47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154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6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1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754" name="Google Shape;754;p1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1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758" name="Google Shape;758;p1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57"/>
          <p:cNvSpPr txBox="1">
            <a:spLocks noGrp="1"/>
          </p:cNvSpPr>
          <p:nvPr>
            <p:ph type="sldNum" idx="12"/>
          </p:nvPr>
        </p:nvSpPr>
        <p:spPr>
          <a:xfrm>
            <a:off x="8686800" y="4846320"/>
            <a:ext cx="1830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>
          <p15:clr>
            <a:srgbClr val="FBAE40"/>
          </p15:clr>
        </p15:guide>
        <p15:guide id="2" orient="horz" pos="3168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58"/>
          <p:cNvSpPr txBox="1">
            <a:spLocks noGrp="1"/>
          </p:cNvSpPr>
          <p:nvPr>
            <p:ph type="sldNum" idx="12"/>
          </p:nvPr>
        </p:nvSpPr>
        <p:spPr>
          <a:xfrm>
            <a:off x="8686800" y="4846320"/>
            <a:ext cx="1830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>
          <p15:clr>
            <a:srgbClr val="FBAE40"/>
          </p15:clr>
        </p15:guide>
        <p15:guide id="2" orient="horz" pos="3168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59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595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5" name="Google Shape;765;p159"/>
          <p:cNvSpPr txBox="1">
            <a:spLocks noGrp="1"/>
          </p:cNvSpPr>
          <p:nvPr>
            <p:ph type="body" idx="1"/>
          </p:nvPr>
        </p:nvSpPr>
        <p:spPr>
          <a:xfrm>
            <a:off x="274636" y="1280160"/>
            <a:ext cx="4206300" cy="3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66" name="Google Shape;766;p159"/>
          <p:cNvSpPr txBox="1">
            <a:spLocks noGrp="1"/>
          </p:cNvSpPr>
          <p:nvPr>
            <p:ph type="body" idx="2"/>
          </p:nvPr>
        </p:nvSpPr>
        <p:spPr>
          <a:xfrm>
            <a:off x="4664073" y="1280160"/>
            <a:ext cx="4206300" cy="3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67" name="Google Shape;767;p159"/>
          <p:cNvSpPr txBox="1">
            <a:spLocks noGrp="1"/>
          </p:cNvSpPr>
          <p:nvPr>
            <p:ph type="sldNum" idx="12"/>
          </p:nvPr>
        </p:nvSpPr>
        <p:spPr>
          <a:xfrm>
            <a:off x="8686800" y="4846320"/>
            <a:ext cx="1830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22">
          <p15:clr>
            <a:srgbClr val="FBAE40"/>
          </p15:clr>
        </p15:guide>
        <p15:guide id="2" pos="2938">
          <p15:clr>
            <a:srgbClr val="FBAE40"/>
          </p15:clr>
        </p15:guide>
        <p15:guide id="3" orient="horz" pos="804">
          <p15:clr>
            <a:srgbClr val="FBAE40"/>
          </p15:clr>
        </p15:guide>
        <p15:guide id="4" orient="horz" pos="316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60"/>
          <p:cNvSpPr txBox="1">
            <a:spLocks noGrp="1"/>
          </p:cNvSpPr>
          <p:nvPr>
            <p:ph type="title"/>
          </p:nvPr>
        </p:nvSpPr>
        <p:spPr>
          <a:xfrm>
            <a:off x="457201" y="227410"/>
            <a:ext cx="8315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160"/>
          <p:cNvSpPr txBox="1">
            <a:spLocks noGrp="1"/>
          </p:cNvSpPr>
          <p:nvPr>
            <p:ph type="sldNum" idx="12"/>
          </p:nvPr>
        </p:nvSpPr>
        <p:spPr>
          <a:xfrm>
            <a:off x="6553200" y="478096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body">
  <p:cSld name="TITLE_AND_BODY_1_2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61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73" name="Google Shape;773;p161"/>
          <p:cNvSpPr txBox="1">
            <a:spLocks noGrp="1"/>
          </p:cNvSpPr>
          <p:nvPr>
            <p:ph type="body" idx="1"/>
          </p:nvPr>
        </p:nvSpPr>
        <p:spPr>
          <a:xfrm>
            <a:off x="311700" y="1205275"/>
            <a:ext cx="8520600" cy="3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774" name="Google Shape;774;p161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5" name="Google Shape;775;p161"/>
          <p:cNvSpPr txBox="1">
            <a:spLocks noGrp="1"/>
          </p:cNvSpPr>
          <p:nvPr>
            <p:ph type="subTitle" idx="2"/>
          </p:nvPr>
        </p:nvSpPr>
        <p:spPr>
          <a:xfrm>
            <a:off x="311650" y="760075"/>
            <a:ext cx="85206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6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6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6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6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6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6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6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6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6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TITLE_2">
    <p:bg>
      <p:bgPr>
        <a:noFill/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5">
  <p:cSld name="TITLE_5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79" name="Google Shape;779;p1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0" name="Google Shape;780;p1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_3">
  <p:cSld name="TITLE_AND_BODY_2_3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1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784" name="Google Shape;784;p1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 type="blank">
  <p:cSld name="BLANK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8" name="Google Shape;788;p1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789" name="Google Shape;789;p1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cyan">
  <p:cSld name="SECTION_HEADER_2_4_1_1_1">
    <p:bg>
      <p:bgPr>
        <a:noFill/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67"/>
          <p:cNvSpPr/>
          <p:nvPr/>
        </p:nvSpPr>
        <p:spPr>
          <a:xfrm>
            <a:off x="-25" y="-8150"/>
            <a:ext cx="9144000" cy="5151600"/>
          </a:xfrm>
          <a:prstGeom prst="rect">
            <a:avLst/>
          </a:prstGeom>
          <a:solidFill>
            <a:srgbClr val="19B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67"/>
          <p:cNvSpPr txBox="1">
            <a:spLocks noGrp="1"/>
          </p:cNvSpPr>
          <p:nvPr>
            <p:ph type="title"/>
          </p:nvPr>
        </p:nvSpPr>
        <p:spPr>
          <a:xfrm>
            <a:off x="571500" y="2179150"/>
            <a:ext cx="3579000" cy="77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pse"/>
              <a:buNone/>
              <a:defRPr sz="3000">
                <a:solidFill>
                  <a:srgbClr val="FFFFFF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793" name="Google Shape;793;p167"/>
          <p:cNvPicPr preferRelativeResize="0"/>
          <p:nvPr/>
        </p:nvPicPr>
        <p:blipFill rotWithShape="1">
          <a:blip r:embed="rId2">
            <a:alphaModFix amt="70000"/>
          </a:blip>
          <a:srcRect r="9264" b="11879"/>
          <a:stretch/>
        </p:blipFill>
        <p:spPr>
          <a:xfrm>
            <a:off x="6362525" y="2480875"/>
            <a:ext cx="2607975" cy="253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0">
          <p15:clr>
            <a:srgbClr val="FA7B17"/>
          </p15:clr>
        </p15:guide>
        <p15:guide id="2" pos="360">
          <p15:clr>
            <a:srgbClr val="FA7B17"/>
          </p15:clr>
        </p15:guide>
        <p15:guide id="3" orient="horz" pos="1008">
          <p15:clr>
            <a:srgbClr val="FA7B17"/>
          </p15:clr>
        </p15:guide>
        <p15:guide id="4" pos="2880">
          <p15:clr>
            <a:srgbClr val="FA7B17"/>
          </p15:clr>
        </p15:guide>
        <p15:guide id="5" pos="864">
          <p15:clr>
            <a:srgbClr val="FA7B17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blue">
  <p:cSld name="SECTION_HEADER_2_4_1_1_1_1">
    <p:bg>
      <p:bgPr>
        <a:noFill/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68"/>
          <p:cNvSpPr/>
          <p:nvPr/>
        </p:nvSpPr>
        <p:spPr>
          <a:xfrm>
            <a:off x="-25" y="-8150"/>
            <a:ext cx="9144000" cy="5151600"/>
          </a:xfrm>
          <a:prstGeom prst="rect">
            <a:avLst/>
          </a:prstGeom>
          <a:solidFill>
            <a:srgbClr val="246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68"/>
          <p:cNvSpPr txBox="1">
            <a:spLocks noGrp="1"/>
          </p:cNvSpPr>
          <p:nvPr>
            <p:ph type="title"/>
          </p:nvPr>
        </p:nvSpPr>
        <p:spPr>
          <a:xfrm>
            <a:off x="571500" y="2179150"/>
            <a:ext cx="3579000" cy="77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pse"/>
              <a:buNone/>
              <a:defRPr sz="3000">
                <a:solidFill>
                  <a:srgbClr val="FFFFFF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797" name="Google Shape;797;p168"/>
          <p:cNvPicPr preferRelativeResize="0"/>
          <p:nvPr/>
        </p:nvPicPr>
        <p:blipFill rotWithShape="1">
          <a:blip r:embed="rId2">
            <a:alphaModFix amt="70000"/>
          </a:blip>
          <a:srcRect l="3698" t="5873" r="4542" b="4053"/>
          <a:stretch/>
        </p:blipFill>
        <p:spPr>
          <a:xfrm>
            <a:off x="6278375" y="2472300"/>
            <a:ext cx="2721426" cy="267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0">
          <p15:clr>
            <a:srgbClr val="FA7B17"/>
          </p15:clr>
        </p15:guide>
        <p15:guide id="2" pos="360">
          <p15:clr>
            <a:srgbClr val="FA7B17"/>
          </p15:clr>
        </p15:guide>
        <p15:guide id="3" orient="horz" pos="1008">
          <p15:clr>
            <a:srgbClr val="FA7B17"/>
          </p15:clr>
        </p15:guide>
        <p15:guide id="4" pos="2880">
          <p15:clr>
            <a:srgbClr val="FA7B17"/>
          </p15:clr>
        </p15:guide>
        <p15:guide id="5" pos="864">
          <p15:clr>
            <a:srgbClr val="FA7B17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7">
  <p:cSld name="TITLE_AND_BODY_17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1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801" name="Google Shape;801;p1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OBJECT_1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1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05" name="Google Shape;805;p17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17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17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body 3 1">
  <p:cSld name="TITLE_AND_BODY_1_11"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71"/>
          <p:cNvSpPr txBox="1">
            <a:spLocks noGrp="1"/>
          </p:cNvSpPr>
          <p:nvPr>
            <p:ph type="title"/>
          </p:nvPr>
        </p:nvSpPr>
        <p:spPr>
          <a:xfrm>
            <a:off x="311700" y="3397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171"/>
          <p:cNvSpPr txBox="1">
            <a:spLocks noGrp="1"/>
          </p:cNvSpPr>
          <p:nvPr>
            <p:ph type="body" idx="1"/>
          </p:nvPr>
        </p:nvSpPr>
        <p:spPr>
          <a:xfrm>
            <a:off x="311700" y="1205275"/>
            <a:ext cx="8520600" cy="3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811" name="Google Shape;811;p171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2" name="Google Shape;812;p171"/>
          <p:cNvSpPr txBox="1">
            <a:spLocks noGrp="1"/>
          </p:cNvSpPr>
          <p:nvPr>
            <p:ph type="subTitle" idx="2"/>
          </p:nvPr>
        </p:nvSpPr>
        <p:spPr>
          <a:xfrm>
            <a:off x="311650" y="912475"/>
            <a:ext cx="8520600" cy="2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800">
                <a:solidFill>
                  <a:srgbClr val="F3732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1">
  <p:cSld name="SECTION_HEADER_2_5">
    <p:bg>
      <p:bgPr>
        <a:solidFill>
          <a:srgbClr val="F37321"/>
        </a:solidFill>
        <a:effectLst/>
      </p:bgPr>
    </p:bg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2"/>
          <p:cNvSpPr/>
          <p:nvPr/>
        </p:nvSpPr>
        <p:spPr>
          <a:xfrm>
            <a:off x="8049300" y="4782000"/>
            <a:ext cx="750600" cy="247200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172"/>
          <p:cNvSpPr txBox="1">
            <a:spLocks noGrp="1"/>
          </p:cNvSpPr>
          <p:nvPr>
            <p:ph type="title"/>
          </p:nvPr>
        </p:nvSpPr>
        <p:spPr>
          <a:xfrm>
            <a:off x="993000" y="1223500"/>
            <a:ext cx="6022200" cy="63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16" name="Google Shape;816;p172"/>
          <p:cNvSpPr txBox="1">
            <a:spLocks noGrp="1"/>
          </p:cNvSpPr>
          <p:nvPr>
            <p:ph type="sldNum" idx="12"/>
          </p:nvPr>
        </p:nvSpPr>
        <p:spPr>
          <a:xfrm>
            <a:off x="3117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7" name="Google Shape;817;p1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55901" y="4835141"/>
            <a:ext cx="557793" cy="1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172"/>
          <p:cNvSpPr txBox="1">
            <a:spLocks noGrp="1"/>
          </p:cNvSpPr>
          <p:nvPr>
            <p:ph type="subTitle" idx="1"/>
          </p:nvPr>
        </p:nvSpPr>
        <p:spPr>
          <a:xfrm>
            <a:off x="993000" y="1679450"/>
            <a:ext cx="5088600" cy="51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able">
  <p:cSld name="1_Table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73"/>
          <p:cNvSpPr txBox="1">
            <a:spLocks noGrp="1"/>
          </p:cNvSpPr>
          <p:nvPr>
            <p:ph type="body" idx="1"/>
          </p:nvPr>
        </p:nvSpPr>
        <p:spPr>
          <a:xfrm>
            <a:off x="467064" y="1040638"/>
            <a:ext cx="82941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1" name="Google Shape;821;p173"/>
          <p:cNvSpPr>
            <a:spLocks noGrp="1"/>
          </p:cNvSpPr>
          <p:nvPr>
            <p:ph type="tbl" idx="2"/>
          </p:nvPr>
        </p:nvSpPr>
        <p:spPr>
          <a:xfrm>
            <a:off x="544287" y="1563624"/>
            <a:ext cx="8217000" cy="3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2" name="Google Shape;822;p173"/>
          <p:cNvSpPr txBox="1">
            <a:spLocks noGrp="1"/>
          </p:cNvSpPr>
          <p:nvPr>
            <p:ph type="sldNum" idx="12"/>
          </p:nvPr>
        </p:nvSpPr>
        <p:spPr>
          <a:xfrm>
            <a:off x="455228" y="473097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175" tIns="55075" rIns="110175" bIns="550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3" name="Google Shape;823;p173"/>
          <p:cNvSpPr txBox="1">
            <a:spLocks noGrp="1"/>
          </p:cNvSpPr>
          <p:nvPr>
            <p:ph type="title"/>
          </p:nvPr>
        </p:nvSpPr>
        <p:spPr>
          <a:xfrm>
            <a:off x="457200" y="347773"/>
            <a:ext cx="83148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OBJECT_2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7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  <p:sp>
        <p:nvSpPr>
          <p:cNvPr id="826" name="Google Shape;826;p17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7" name="Google Shape;827;p17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8" name="Google Shape;828;p17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9" name="Google Shape;829;p17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9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73.xml"/><Relationship Id="rId34" Type="http://schemas.openxmlformats.org/officeDocument/2006/relationships/slideLayout" Target="../slideLayouts/slideLayout86.xml"/><Relationship Id="rId42" Type="http://schemas.openxmlformats.org/officeDocument/2006/relationships/slideLayout" Target="../slideLayouts/slideLayout94.xml"/><Relationship Id="rId47" Type="http://schemas.openxmlformats.org/officeDocument/2006/relationships/slideLayout" Target="../slideLayouts/slideLayout99.xml"/><Relationship Id="rId50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84.xml"/><Relationship Id="rId37" Type="http://schemas.openxmlformats.org/officeDocument/2006/relationships/slideLayout" Target="../slideLayouts/slideLayout89.xml"/><Relationship Id="rId40" Type="http://schemas.openxmlformats.org/officeDocument/2006/relationships/slideLayout" Target="../slideLayouts/slideLayout92.xml"/><Relationship Id="rId45" Type="http://schemas.openxmlformats.org/officeDocument/2006/relationships/slideLayout" Target="../slideLayouts/slideLayout97.xml"/><Relationship Id="rId53" Type="http://schemas.openxmlformats.org/officeDocument/2006/relationships/theme" Target="../theme/theme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83.xml"/><Relationship Id="rId44" Type="http://schemas.openxmlformats.org/officeDocument/2006/relationships/slideLayout" Target="../slideLayouts/slideLayout96.xml"/><Relationship Id="rId52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7.xml"/><Relationship Id="rId43" Type="http://schemas.openxmlformats.org/officeDocument/2006/relationships/slideLayout" Target="../slideLayouts/slideLayout95.xml"/><Relationship Id="rId48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60.xml"/><Relationship Id="rId51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slideLayout" Target="../slideLayouts/slideLayout85.xml"/><Relationship Id="rId38" Type="http://schemas.openxmlformats.org/officeDocument/2006/relationships/slideLayout" Target="../slideLayouts/slideLayout90.xml"/><Relationship Id="rId4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72.xml"/><Relationship Id="rId41" Type="http://schemas.openxmlformats.org/officeDocument/2006/relationships/slideLayout" Target="../slideLayouts/slideLayout93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36" Type="http://schemas.openxmlformats.org/officeDocument/2006/relationships/slideLayout" Target="../slideLayouts/slideLayout88.xml"/><Relationship Id="rId49" Type="http://schemas.openxmlformats.org/officeDocument/2006/relationships/slideLayout" Target="../slideLayouts/slideLayout101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30.xml"/><Relationship Id="rId21" Type="http://schemas.openxmlformats.org/officeDocument/2006/relationships/slideLayout" Target="../slideLayouts/slideLayout125.xml"/><Relationship Id="rId42" Type="http://schemas.openxmlformats.org/officeDocument/2006/relationships/slideLayout" Target="../slideLayouts/slideLayout146.xml"/><Relationship Id="rId47" Type="http://schemas.openxmlformats.org/officeDocument/2006/relationships/slideLayout" Target="../slideLayouts/slideLayout151.xml"/><Relationship Id="rId63" Type="http://schemas.openxmlformats.org/officeDocument/2006/relationships/slideLayout" Target="../slideLayouts/slideLayout167.xml"/><Relationship Id="rId68" Type="http://schemas.openxmlformats.org/officeDocument/2006/relationships/slideLayout" Target="../slideLayouts/slideLayout172.xml"/><Relationship Id="rId84" Type="http://schemas.openxmlformats.org/officeDocument/2006/relationships/slideLayout" Target="../slideLayouts/slideLayout188.xml"/><Relationship Id="rId89" Type="http://schemas.openxmlformats.org/officeDocument/2006/relationships/slideLayout" Target="../slideLayouts/slideLayout193.xml"/><Relationship Id="rId1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15.xml"/><Relationship Id="rId32" Type="http://schemas.openxmlformats.org/officeDocument/2006/relationships/slideLayout" Target="../slideLayouts/slideLayout136.xml"/><Relationship Id="rId37" Type="http://schemas.openxmlformats.org/officeDocument/2006/relationships/slideLayout" Target="../slideLayouts/slideLayout141.xml"/><Relationship Id="rId53" Type="http://schemas.openxmlformats.org/officeDocument/2006/relationships/slideLayout" Target="../slideLayouts/slideLayout157.xml"/><Relationship Id="rId58" Type="http://schemas.openxmlformats.org/officeDocument/2006/relationships/slideLayout" Target="../slideLayouts/slideLayout162.xml"/><Relationship Id="rId74" Type="http://schemas.openxmlformats.org/officeDocument/2006/relationships/slideLayout" Target="../slideLayouts/slideLayout178.xml"/><Relationship Id="rId79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09.xml"/><Relationship Id="rId90" Type="http://schemas.openxmlformats.org/officeDocument/2006/relationships/theme" Target="../theme/theme4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Relationship Id="rId27" Type="http://schemas.openxmlformats.org/officeDocument/2006/relationships/slideLayout" Target="../slideLayouts/slideLayout131.xml"/><Relationship Id="rId30" Type="http://schemas.openxmlformats.org/officeDocument/2006/relationships/slideLayout" Target="../slideLayouts/slideLayout134.xml"/><Relationship Id="rId35" Type="http://schemas.openxmlformats.org/officeDocument/2006/relationships/slideLayout" Target="../slideLayouts/slideLayout139.xml"/><Relationship Id="rId43" Type="http://schemas.openxmlformats.org/officeDocument/2006/relationships/slideLayout" Target="../slideLayouts/slideLayout147.xml"/><Relationship Id="rId48" Type="http://schemas.openxmlformats.org/officeDocument/2006/relationships/slideLayout" Target="../slideLayouts/slideLayout152.xml"/><Relationship Id="rId56" Type="http://schemas.openxmlformats.org/officeDocument/2006/relationships/slideLayout" Target="../slideLayouts/slideLayout160.xml"/><Relationship Id="rId64" Type="http://schemas.openxmlformats.org/officeDocument/2006/relationships/slideLayout" Target="../slideLayouts/slideLayout168.xml"/><Relationship Id="rId69" Type="http://schemas.openxmlformats.org/officeDocument/2006/relationships/slideLayout" Target="../slideLayouts/slideLayout173.xml"/><Relationship Id="rId77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12.xml"/><Relationship Id="rId51" Type="http://schemas.openxmlformats.org/officeDocument/2006/relationships/slideLayout" Target="../slideLayouts/slideLayout155.xml"/><Relationship Id="rId72" Type="http://schemas.openxmlformats.org/officeDocument/2006/relationships/slideLayout" Target="../slideLayouts/slideLayout176.xml"/><Relationship Id="rId80" Type="http://schemas.openxmlformats.org/officeDocument/2006/relationships/slideLayout" Target="../slideLayouts/slideLayout184.xml"/><Relationship Id="rId85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5" Type="http://schemas.openxmlformats.org/officeDocument/2006/relationships/slideLayout" Target="../slideLayouts/slideLayout129.xml"/><Relationship Id="rId33" Type="http://schemas.openxmlformats.org/officeDocument/2006/relationships/slideLayout" Target="../slideLayouts/slideLayout137.xml"/><Relationship Id="rId38" Type="http://schemas.openxmlformats.org/officeDocument/2006/relationships/slideLayout" Target="../slideLayouts/slideLayout142.xml"/><Relationship Id="rId46" Type="http://schemas.openxmlformats.org/officeDocument/2006/relationships/slideLayout" Target="../slideLayouts/slideLayout150.xml"/><Relationship Id="rId59" Type="http://schemas.openxmlformats.org/officeDocument/2006/relationships/slideLayout" Target="../slideLayouts/slideLayout163.xml"/><Relationship Id="rId67" Type="http://schemas.openxmlformats.org/officeDocument/2006/relationships/slideLayout" Target="../slideLayouts/slideLayout171.xml"/><Relationship Id="rId20" Type="http://schemas.openxmlformats.org/officeDocument/2006/relationships/slideLayout" Target="../slideLayouts/slideLayout124.xml"/><Relationship Id="rId41" Type="http://schemas.openxmlformats.org/officeDocument/2006/relationships/slideLayout" Target="../slideLayouts/slideLayout145.xml"/><Relationship Id="rId54" Type="http://schemas.openxmlformats.org/officeDocument/2006/relationships/slideLayout" Target="../slideLayouts/slideLayout158.xml"/><Relationship Id="rId62" Type="http://schemas.openxmlformats.org/officeDocument/2006/relationships/slideLayout" Target="../slideLayouts/slideLayout166.xml"/><Relationship Id="rId70" Type="http://schemas.openxmlformats.org/officeDocument/2006/relationships/slideLayout" Target="../slideLayouts/slideLayout174.xml"/><Relationship Id="rId75" Type="http://schemas.openxmlformats.org/officeDocument/2006/relationships/slideLayout" Target="../slideLayouts/slideLayout179.xml"/><Relationship Id="rId83" Type="http://schemas.openxmlformats.org/officeDocument/2006/relationships/slideLayout" Target="../slideLayouts/slideLayout187.xml"/><Relationship Id="rId88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19.xml"/><Relationship Id="rId23" Type="http://schemas.openxmlformats.org/officeDocument/2006/relationships/slideLayout" Target="../slideLayouts/slideLayout127.xml"/><Relationship Id="rId28" Type="http://schemas.openxmlformats.org/officeDocument/2006/relationships/slideLayout" Target="../slideLayouts/slideLayout132.xml"/><Relationship Id="rId36" Type="http://schemas.openxmlformats.org/officeDocument/2006/relationships/slideLayout" Target="../slideLayouts/slideLayout140.xml"/><Relationship Id="rId49" Type="http://schemas.openxmlformats.org/officeDocument/2006/relationships/slideLayout" Target="../slideLayouts/slideLayout153.xml"/><Relationship Id="rId57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14.xml"/><Relationship Id="rId31" Type="http://schemas.openxmlformats.org/officeDocument/2006/relationships/slideLayout" Target="../slideLayouts/slideLayout135.xml"/><Relationship Id="rId44" Type="http://schemas.openxmlformats.org/officeDocument/2006/relationships/slideLayout" Target="../slideLayouts/slideLayout148.xml"/><Relationship Id="rId52" Type="http://schemas.openxmlformats.org/officeDocument/2006/relationships/slideLayout" Target="../slideLayouts/slideLayout156.xml"/><Relationship Id="rId60" Type="http://schemas.openxmlformats.org/officeDocument/2006/relationships/slideLayout" Target="../slideLayouts/slideLayout164.xml"/><Relationship Id="rId65" Type="http://schemas.openxmlformats.org/officeDocument/2006/relationships/slideLayout" Target="../slideLayouts/slideLayout169.xml"/><Relationship Id="rId73" Type="http://schemas.openxmlformats.org/officeDocument/2006/relationships/slideLayout" Target="../slideLayouts/slideLayout177.xml"/><Relationship Id="rId78" Type="http://schemas.openxmlformats.org/officeDocument/2006/relationships/slideLayout" Target="../slideLayouts/slideLayout182.xml"/><Relationship Id="rId81" Type="http://schemas.openxmlformats.org/officeDocument/2006/relationships/slideLayout" Target="../slideLayouts/slideLayout185.xml"/><Relationship Id="rId86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39" Type="http://schemas.openxmlformats.org/officeDocument/2006/relationships/slideLayout" Target="../slideLayouts/slideLayout143.xml"/><Relationship Id="rId34" Type="http://schemas.openxmlformats.org/officeDocument/2006/relationships/slideLayout" Target="../slideLayouts/slideLayout138.xml"/><Relationship Id="rId50" Type="http://schemas.openxmlformats.org/officeDocument/2006/relationships/slideLayout" Target="../slideLayouts/slideLayout154.xml"/><Relationship Id="rId55" Type="http://schemas.openxmlformats.org/officeDocument/2006/relationships/slideLayout" Target="../slideLayouts/slideLayout159.xml"/><Relationship Id="rId76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11.xml"/><Relationship Id="rId71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06.xml"/><Relationship Id="rId29" Type="http://schemas.openxmlformats.org/officeDocument/2006/relationships/slideLayout" Target="../slideLayouts/slideLayout133.xml"/><Relationship Id="rId24" Type="http://schemas.openxmlformats.org/officeDocument/2006/relationships/slideLayout" Target="../slideLayouts/slideLayout128.xml"/><Relationship Id="rId40" Type="http://schemas.openxmlformats.org/officeDocument/2006/relationships/slideLayout" Target="../slideLayouts/slideLayout144.xml"/><Relationship Id="rId45" Type="http://schemas.openxmlformats.org/officeDocument/2006/relationships/slideLayout" Target="../slideLayouts/slideLayout149.xml"/><Relationship Id="rId66" Type="http://schemas.openxmlformats.org/officeDocument/2006/relationships/slideLayout" Target="../slideLayouts/slideLayout170.xml"/><Relationship Id="rId87" Type="http://schemas.openxmlformats.org/officeDocument/2006/relationships/slideLayout" Target="../slideLayouts/slideLayout191.xml"/><Relationship Id="rId61" Type="http://schemas.openxmlformats.org/officeDocument/2006/relationships/slideLayout" Target="../slideLayouts/slideLayout165.xml"/><Relationship Id="rId82" Type="http://schemas.openxmlformats.org/officeDocument/2006/relationships/slideLayout" Target="../slideLayouts/slideLayout186.xml"/><Relationship Id="rId19" Type="http://schemas.openxmlformats.org/officeDocument/2006/relationships/slideLayout" Target="../slideLayouts/slideLayout1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196.xml"/><Relationship Id="rId21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20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8520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3000"/>
              <a:buFont typeface="Copse"/>
              <a:buNone/>
              <a:defRPr sz="3000">
                <a:solidFill>
                  <a:srgbClr val="77787B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1725" y="1103250"/>
            <a:ext cx="8520600" cy="3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F37322"/>
              </a:buClr>
              <a:buSzPts val="1500"/>
              <a:buFont typeface="Open Sans"/>
              <a:buChar char="●"/>
              <a:defRPr sz="15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7787B"/>
              </a:buClr>
              <a:buSzPts val="1400"/>
              <a:buFont typeface="Open Sans"/>
              <a:buChar char="○"/>
              <a:defRPr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Open Sans"/>
              <a:buChar char="■"/>
              <a:defRPr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921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7787B"/>
              </a:buClr>
              <a:buSzPts val="1000"/>
              <a:buFont typeface="Open Sans"/>
              <a:buChar char="●"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921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7787B"/>
              </a:buClr>
              <a:buSzPts val="1000"/>
              <a:buFont typeface="Open Sans"/>
              <a:buChar char="○"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921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7787B"/>
              </a:buClr>
              <a:buSzPts val="1000"/>
              <a:buFont typeface="Open Sans"/>
              <a:buChar char="■"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921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7787B"/>
              </a:buClr>
              <a:buSzPts val="1000"/>
              <a:buFont typeface="Open Sans"/>
              <a:buChar char="●"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921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7787B"/>
              </a:buClr>
              <a:buSzPts val="1000"/>
              <a:buFont typeface="Open Sans"/>
              <a:buChar char="○"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921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7787B"/>
              </a:buClr>
              <a:buSzPts val="1000"/>
              <a:buFont typeface="Open Sans"/>
              <a:buChar char="■"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8" r:id="rId38"/>
    <p:sldLayoutId id="2147483699" r:id="rId39"/>
    <p:sldLayoutId id="2147483700" r:id="rId40"/>
    <p:sldLayoutId id="2147483701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60">
          <p15:clr>
            <a:srgbClr val="EA4335"/>
          </p15:clr>
        </p15:guide>
        <p15:guide id="2" pos="5400">
          <p15:clr>
            <a:srgbClr val="EA4335"/>
          </p15:clr>
        </p15:guide>
        <p15:guide id="3" pos="2520">
          <p15:clr>
            <a:srgbClr val="EA4335"/>
          </p15:clr>
        </p15:guide>
        <p15:guide id="4" pos="3240">
          <p15:clr>
            <a:srgbClr val="EA4335"/>
          </p15:clr>
        </p15:guide>
        <p15:guide id="5" orient="horz" pos="360">
          <p15:clr>
            <a:srgbClr val="EA4335"/>
          </p15:clr>
        </p15:guide>
        <p15:guide id="6" pos="2880">
          <p15:clr>
            <a:srgbClr val="EA4335"/>
          </p15:clr>
        </p15:guide>
        <p15:guide id="7" orient="horz" pos="3117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27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8520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3000"/>
              <a:buFont typeface="Copse"/>
              <a:buNone/>
              <a:defRPr sz="3000">
                <a:solidFill>
                  <a:srgbClr val="77787B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594" name="Google Shape;594;p127"/>
          <p:cNvSpPr txBox="1">
            <a:spLocks noGrp="1"/>
          </p:cNvSpPr>
          <p:nvPr>
            <p:ph type="body" idx="1"/>
          </p:nvPr>
        </p:nvSpPr>
        <p:spPr>
          <a:xfrm>
            <a:off x="451725" y="1103250"/>
            <a:ext cx="8520600" cy="3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F37322"/>
              </a:buClr>
              <a:buSzPts val="1500"/>
              <a:buFont typeface="Open Sans"/>
              <a:buChar char="●"/>
              <a:defRPr sz="15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7787B"/>
              </a:buClr>
              <a:buSzPts val="1400"/>
              <a:buFont typeface="Open Sans"/>
              <a:buChar char="○"/>
              <a:defRPr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Open Sans"/>
              <a:buChar char="■"/>
              <a:defRPr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921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7787B"/>
              </a:buClr>
              <a:buSzPts val="1000"/>
              <a:buFont typeface="Open Sans"/>
              <a:buChar char="●"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921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7787B"/>
              </a:buClr>
              <a:buSzPts val="1000"/>
              <a:buFont typeface="Open Sans"/>
              <a:buChar char="○"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921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7787B"/>
              </a:buClr>
              <a:buSzPts val="1000"/>
              <a:buFont typeface="Open Sans"/>
              <a:buChar char="■"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921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7787B"/>
              </a:buClr>
              <a:buSzPts val="1000"/>
              <a:buFont typeface="Open Sans"/>
              <a:buChar char="●"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921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7787B"/>
              </a:buClr>
              <a:buSzPts val="1000"/>
              <a:buFont typeface="Open Sans"/>
              <a:buChar char="○"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921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7787B"/>
              </a:buClr>
              <a:buSzPts val="1000"/>
              <a:buFont typeface="Open Sans"/>
              <a:buChar char="■"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95" name="Google Shape;595;p127"/>
          <p:cNvSpPr txBox="1">
            <a:spLocks noGrp="1"/>
          </p:cNvSpPr>
          <p:nvPr>
            <p:ph type="sldNum" idx="12"/>
          </p:nvPr>
        </p:nvSpPr>
        <p:spPr>
          <a:xfrm>
            <a:off x="482600" y="4735850"/>
            <a:ext cx="548700" cy="2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796" r:id="rId26"/>
    <p:sldLayoutId id="2147483797" r:id="rId27"/>
    <p:sldLayoutId id="2147483798" r:id="rId28"/>
    <p:sldLayoutId id="2147483799" r:id="rId29"/>
    <p:sldLayoutId id="2147483800" r:id="rId30"/>
    <p:sldLayoutId id="2147483801" r:id="rId31"/>
    <p:sldLayoutId id="2147483802" r:id="rId32"/>
    <p:sldLayoutId id="2147483803" r:id="rId33"/>
    <p:sldLayoutId id="2147483804" r:id="rId34"/>
    <p:sldLayoutId id="2147483805" r:id="rId35"/>
    <p:sldLayoutId id="2147483806" r:id="rId36"/>
    <p:sldLayoutId id="2147483807" r:id="rId37"/>
    <p:sldLayoutId id="2147483808" r:id="rId38"/>
    <p:sldLayoutId id="2147483809" r:id="rId39"/>
    <p:sldLayoutId id="2147483810" r:id="rId40"/>
    <p:sldLayoutId id="2147483811" r:id="rId41"/>
    <p:sldLayoutId id="2147483812" r:id="rId42"/>
    <p:sldLayoutId id="2147483813" r:id="rId43"/>
    <p:sldLayoutId id="2147483814" r:id="rId44"/>
    <p:sldLayoutId id="2147483815" r:id="rId45"/>
    <p:sldLayoutId id="2147483816" r:id="rId46"/>
    <p:sldLayoutId id="2147483817" r:id="rId47"/>
    <p:sldLayoutId id="2147483818" r:id="rId48"/>
    <p:sldLayoutId id="2147483819" r:id="rId49"/>
    <p:sldLayoutId id="2147483820" r:id="rId50"/>
    <p:sldLayoutId id="2147483821" r:id="rId51"/>
    <p:sldLayoutId id="2147483822" r:id="rId52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60">
          <p15:clr>
            <a:srgbClr val="EA4335"/>
          </p15:clr>
        </p15:guide>
        <p15:guide id="2" pos="5400">
          <p15:clr>
            <a:srgbClr val="EA4335"/>
          </p15:clr>
        </p15:guide>
        <p15:guide id="3" pos="2520">
          <p15:clr>
            <a:srgbClr val="EA4335"/>
          </p15:clr>
        </p15:guide>
        <p15:guide id="4" pos="3240">
          <p15:clr>
            <a:srgbClr val="EA4335"/>
          </p15:clr>
        </p15:guide>
        <p15:guide id="5" orient="horz" pos="360">
          <p15:clr>
            <a:srgbClr val="EA4335"/>
          </p15:clr>
        </p15:guide>
        <p15:guide id="6" pos="2880">
          <p15:clr>
            <a:srgbClr val="EA4335"/>
          </p15:clr>
        </p15:guide>
        <p15:guide id="7" orient="horz" pos="3117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297"/>
          <p:cNvSpPr txBox="1">
            <a:spLocks noGrp="1"/>
          </p:cNvSpPr>
          <p:nvPr>
            <p:ph type="title"/>
          </p:nvPr>
        </p:nvSpPr>
        <p:spPr>
          <a:xfrm>
            <a:off x="571500" y="518875"/>
            <a:ext cx="7997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pse"/>
              <a:buNone/>
              <a:defRPr sz="3000">
                <a:solidFill>
                  <a:schemeClr val="dk1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2800"/>
              <a:buFont typeface="Open Sans SemiBold"/>
              <a:buNone/>
              <a:defRPr sz="2800">
                <a:solidFill>
                  <a:srgbClr val="77787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418" name="Google Shape;1418;p297"/>
          <p:cNvSpPr txBox="1">
            <a:spLocks noGrp="1"/>
          </p:cNvSpPr>
          <p:nvPr>
            <p:ph type="body" idx="1"/>
          </p:nvPr>
        </p:nvSpPr>
        <p:spPr>
          <a:xfrm>
            <a:off x="571500" y="1361400"/>
            <a:ext cx="7997700" cy="3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F37322"/>
              </a:buClr>
              <a:buSzPts val="1500"/>
              <a:buFont typeface="Open Sans"/>
              <a:buChar char="●"/>
              <a:defRPr sz="15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7787B"/>
              </a:buClr>
              <a:buSzPts val="1400"/>
              <a:buFont typeface="Open Sans"/>
              <a:buChar char="○"/>
              <a:defRPr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Open Sans"/>
              <a:buChar char="■"/>
              <a:defRPr sz="12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9210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7787B"/>
              </a:buClr>
              <a:buSzPts val="1000"/>
              <a:buFont typeface="Open Sans"/>
              <a:buChar char="●"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9210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7787B"/>
              </a:buClr>
              <a:buSzPts val="1000"/>
              <a:buFont typeface="Open Sans"/>
              <a:buChar char="○"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9210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7787B"/>
              </a:buClr>
              <a:buSzPts val="1000"/>
              <a:buFont typeface="Open Sans"/>
              <a:buChar char="■"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9210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7787B"/>
              </a:buClr>
              <a:buSzPts val="1000"/>
              <a:buFont typeface="Open Sans"/>
              <a:buChar char="●"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9210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7787B"/>
              </a:buClr>
              <a:buSzPts val="1000"/>
              <a:buFont typeface="Open Sans"/>
              <a:buChar char="○"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9210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7787B"/>
              </a:buClr>
              <a:buSzPts val="1000"/>
              <a:buFont typeface="Open Sans"/>
              <a:buChar char="■"/>
              <a:defRPr sz="1000">
                <a:solidFill>
                  <a:srgbClr val="77787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  <p:sldLayoutId id="2147483954" r:id="rId17"/>
    <p:sldLayoutId id="2147483955" r:id="rId18"/>
    <p:sldLayoutId id="2147483956" r:id="rId19"/>
    <p:sldLayoutId id="2147483957" r:id="rId20"/>
    <p:sldLayoutId id="2147483958" r:id="rId21"/>
    <p:sldLayoutId id="2147483959" r:id="rId22"/>
    <p:sldLayoutId id="2147483960" r:id="rId23"/>
    <p:sldLayoutId id="2147483961" r:id="rId24"/>
    <p:sldLayoutId id="2147483962" r:id="rId25"/>
    <p:sldLayoutId id="2147483963" r:id="rId26"/>
    <p:sldLayoutId id="2147483964" r:id="rId27"/>
    <p:sldLayoutId id="2147483965" r:id="rId28"/>
    <p:sldLayoutId id="2147483966" r:id="rId29"/>
    <p:sldLayoutId id="2147483967" r:id="rId30"/>
    <p:sldLayoutId id="2147483968" r:id="rId31"/>
    <p:sldLayoutId id="2147483969" r:id="rId32"/>
    <p:sldLayoutId id="2147483970" r:id="rId33"/>
    <p:sldLayoutId id="2147483971" r:id="rId34"/>
    <p:sldLayoutId id="2147483972" r:id="rId35"/>
    <p:sldLayoutId id="2147483973" r:id="rId36"/>
    <p:sldLayoutId id="2147483974" r:id="rId37"/>
    <p:sldLayoutId id="2147483975" r:id="rId38"/>
    <p:sldLayoutId id="2147483976" r:id="rId39"/>
    <p:sldLayoutId id="2147483977" r:id="rId40"/>
    <p:sldLayoutId id="2147483978" r:id="rId41"/>
    <p:sldLayoutId id="2147483979" r:id="rId42"/>
    <p:sldLayoutId id="2147483980" r:id="rId43"/>
    <p:sldLayoutId id="2147483981" r:id="rId44"/>
    <p:sldLayoutId id="2147483982" r:id="rId45"/>
    <p:sldLayoutId id="2147483983" r:id="rId46"/>
    <p:sldLayoutId id="2147483984" r:id="rId47"/>
    <p:sldLayoutId id="2147483985" r:id="rId48"/>
    <p:sldLayoutId id="2147483986" r:id="rId49"/>
    <p:sldLayoutId id="2147483987" r:id="rId50"/>
    <p:sldLayoutId id="2147483988" r:id="rId51"/>
    <p:sldLayoutId id="2147483989" r:id="rId52"/>
    <p:sldLayoutId id="2147483990" r:id="rId53"/>
    <p:sldLayoutId id="2147483991" r:id="rId54"/>
    <p:sldLayoutId id="2147483992" r:id="rId55"/>
    <p:sldLayoutId id="2147483993" r:id="rId56"/>
    <p:sldLayoutId id="2147483994" r:id="rId57"/>
    <p:sldLayoutId id="2147483995" r:id="rId58"/>
    <p:sldLayoutId id="2147483996" r:id="rId59"/>
    <p:sldLayoutId id="2147483997" r:id="rId60"/>
    <p:sldLayoutId id="2147483998" r:id="rId61"/>
    <p:sldLayoutId id="2147483999" r:id="rId62"/>
    <p:sldLayoutId id="2147484000" r:id="rId63"/>
    <p:sldLayoutId id="2147484001" r:id="rId64"/>
    <p:sldLayoutId id="2147484002" r:id="rId65"/>
    <p:sldLayoutId id="2147484003" r:id="rId66"/>
    <p:sldLayoutId id="2147484004" r:id="rId67"/>
    <p:sldLayoutId id="2147484005" r:id="rId68"/>
    <p:sldLayoutId id="2147484006" r:id="rId69"/>
    <p:sldLayoutId id="2147484007" r:id="rId70"/>
    <p:sldLayoutId id="2147484008" r:id="rId71"/>
    <p:sldLayoutId id="2147484009" r:id="rId72"/>
    <p:sldLayoutId id="2147484010" r:id="rId73"/>
    <p:sldLayoutId id="2147484011" r:id="rId74"/>
    <p:sldLayoutId id="2147484012" r:id="rId75"/>
    <p:sldLayoutId id="2147484013" r:id="rId76"/>
    <p:sldLayoutId id="2147484014" r:id="rId77"/>
    <p:sldLayoutId id="2147484015" r:id="rId78"/>
    <p:sldLayoutId id="2147484016" r:id="rId79"/>
    <p:sldLayoutId id="2147484017" r:id="rId80"/>
    <p:sldLayoutId id="2147484018" r:id="rId81"/>
    <p:sldLayoutId id="2147484019" r:id="rId82"/>
    <p:sldLayoutId id="2147484020" r:id="rId83"/>
    <p:sldLayoutId id="2147484021" r:id="rId84"/>
    <p:sldLayoutId id="2147484022" r:id="rId85"/>
    <p:sldLayoutId id="2147484023" r:id="rId86"/>
    <p:sldLayoutId id="2147484024" r:id="rId87"/>
    <p:sldLayoutId id="2147484025" r:id="rId88"/>
    <p:sldLayoutId id="2147484026" r:id="rId8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60">
          <p15:clr>
            <a:srgbClr val="EA4335"/>
          </p15:clr>
        </p15:guide>
        <p15:guide id="2" pos="5398">
          <p15:clr>
            <a:srgbClr val="EA4335"/>
          </p15:clr>
        </p15:guide>
        <p15:guide id="3" orient="horz" pos="327">
          <p15:clr>
            <a:srgbClr val="EA4335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388"/>
          <p:cNvSpPr txBox="1">
            <a:spLocks noGrp="1"/>
          </p:cNvSpPr>
          <p:nvPr>
            <p:ph type="title"/>
          </p:nvPr>
        </p:nvSpPr>
        <p:spPr>
          <a:xfrm>
            <a:off x="457200" y="374900"/>
            <a:ext cx="78492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pse"/>
              <a:buNone/>
              <a:defRPr sz="3000">
                <a:solidFill>
                  <a:schemeClr val="dk2"/>
                </a:solidFill>
                <a:latin typeface="Copse"/>
                <a:ea typeface="Copse"/>
                <a:cs typeface="Copse"/>
                <a:sym typeface="Cop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15" name="Google Shape;1815;p388"/>
          <p:cNvSpPr txBox="1">
            <a:spLocks noGrp="1"/>
          </p:cNvSpPr>
          <p:nvPr>
            <p:ph type="body" idx="1"/>
          </p:nvPr>
        </p:nvSpPr>
        <p:spPr>
          <a:xfrm>
            <a:off x="457200" y="1353300"/>
            <a:ext cx="8229600" cy="3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  <p:sldLayoutId id="2147484044" r:id="rId17"/>
    <p:sldLayoutId id="2147484045" r:id="rId18"/>
    <p:sldLayoutId id="2147484046" r:id="rId19"/>
    <p:sldLayoutId id="2147484047" r:id="rId20"/>
    <p:sldLayoutId id="214748404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chemeClr val="dk2"/>
          </p15:clr>
        </p15:guide>
        <p15:guide id="2" pos="536">
          <p15:clr>
            <a:schemeClr val="dk1"/>
          </p15:clr>
        </p15:guide>
        <p15:guide id="3" pos="2880">
          <p15:clr>
            <a:schemeClr val="lt2"/>
          </p15:clr>
        </p15:guide>
        <p15:guide id="4" pos="5040">
          <p15:clr>
            <a:schemeClr val="dk1"/>
          </p15:clr>
        </p15:guide>
        <p15:guide id="5" pos="5472">
          <p15:clr>
            <a:schemeClr val="dk2"/>
          </p15:clr>
        </p15:guide>
        <p15:guide id="6" orient="horz" pos="236">
          <p15:clr>
            <a:schemeClr val="dk2"/>
          </p15:clr>
        </p15:guide>
        <p15:guide id="7" orient="horz" pos="708">
          <p15:clr>
            <a:schemeClr val="dk1"/>
          </p15:clr>
        </p15:guide>
        <p15:guide id="8" orient="horz" pos="783">
          <p15:clr>
            <a:schemeClr val="lt2"/>
          </p15:clr>
        </p15:guide>
        <p15:guide id="9" orient="horz" pos="852">
          <p15:clr>
            <a:schemeClr val="dk1"/>
          </p15:clr>
        </p15:guide>
        <p15:guide id="10" orient="horz" pos="2952">
          <p15:clr>
            <a:schemeClr val="dk1"/>
          </p15:clr>
        </p15:guide>
        <p15:guide id="11" orient="horz" pos="1716">
          <p15:clr>
            <a:schemeClr val="lt2"/>
          </p15:clr>
        </p15:guide>
        <p15:guide id="12" orient="horz" pos="3046">
          <p15:clr>
            <a:schemeClr val="dk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p535"/>
          <p:cNvSpPr txBox="1">
            <a:spLocks noGrp="1"/>
          </p:cNvSpPr>
          <p:nvPr>
            <p:ph type="subTitle" idx="1"/>
          </p:nvPr>
        </p:nvSpPr>
        <p:spPr>
          <a:xfrm>
            <a:off x="3776813" y="4620191"/>
            <a:ext cx="795187" cy="2755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+mn-lt"/>
              </a:rPr>
              <a:t>June 202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6</a:t>
            </a:r>
            <a:endParaRPr sz="1200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2716" name="Google Shape;2716;p535"/>
          <p:cNvPicPr preferRelativeResize="0"/>
          <p:nvPr/>
        </p:nvPicPr>
        <p:blipFill rotWithShape="1">
          <a:blip r:embed="rId3">
            <a:alphaModFix/>
          </a:blip>
          <a:srcRect l="734"/>
          <a:stretch/>
        </p:blipFill>
        <p:spPr>
          <a:xfrm>
            <a:off x="5144875" y="0"/>
            <a:ext cx="399912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B8D77D-9748-D543-102C-3DBDC491B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691" y="3808296"/>
            <a:ext cx="1551695" cy="539900"/>
          </a:xfrm>
          <a:prstGeom prst="rect">
            <a:avLst/>
          </a:prstGeom>
        </p:spPr>
      </p:pic>
      <p:sp>
        <p:nvSpPr>
          <p:cNvPr id="2714" name="Google Shape;2714;p535"/>
          <p:cNvSpPr txBox="1">
            <a:spLocks noGrp="1"/>
          </p:cNvSpPr>
          <p:nvPr>
            <p:ph type="ctrTitle"/>
          </p:nvPr>
        </p:nvSpPr>
        <p:spPr>
          <a:xfrm>
            <a:off x="116598" y="651993"/>
            <a:ext cx="4906500" cy="110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0000"/>
                </a:solidFill>
                <a:latin typeface="+mn-lt"/>
              </a:rPr>
              <a:t>Alaska State-wide</a:t>
            </a:r>
            <a:br>
              <a:rPr lang="en" sz="3200" b="1" dirty="0">
                <a:solidFill>
                  <a:srgbClr val="000000"/>
                </a:solidFill>
                <a:latin typeface="+mn-lt"/>
              </a:rPr>
            </a:br>
            <a:r>
              <a:rPr lang="en" sz="3200" b="1" dirty="0">
                <a:solidFill>
                  <a:srgbClr val="000000"/>
                </a:solidFill>
                <a:latin typeface="+mn-lt"/>
              </a:rPr>
              <a:t>Literacy Screener</a:t>
            </a:r>
            <a:r>
              <a:rPr lang="en" sz="3200" dirty="0">
                <a:solidFill>
                  <a:srgbClr val="000000"/>
                </a:solidFill>
                <a:latin typeface="+mn-lt"/>
              </a:rPr>
              <a:t> </a:t>
            </a:r>
            <a:br>
              <a:rPr lang="en" sz="2300" dirty="0">
                <a:solidFill>
                  <a:srgbClr val="000000"/>
                </a:solidFill>
                <a:latin typeface="+mn-lt"/>
              </a:rPr>
            </a:br>
            <a:r>
              <a:rPr lang="en" sz="1800" dirty="0">
                <a:solidFill>
                  <a:srgbClr val="000000"/>
                </a:solidFill>
                <a:latin typeface="+mn-lt"/>
              </a:rPr>
              <a:t>Statutory Requirement AS 14.30.760</a:t>
            </a:r>
            <a:endParaRPr sz="23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26" name="Picture 2" descr="DEED Information Exchange - March 11, 2025">
            <a:extLst>
              <a:ext uri="{FF2B5EF4-FFF2-40B4-BE49-F238E27FC236}">
                <a16:creationId xmlns:a16="http://schemas.microsoft.com/office/drawing/2014/main" id="{2C1F88DD-E07B-6DB3-2C5B-DCB52712A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06" y="1937675"/>
            <a:ext cx="1294102" cy="119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28F10-7052-3096-A5BB-FEF02A15A9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175" y="3812845"/>
            <a:ext cx="1214566" cy="432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9B283F-E9DA-7A4B-E0E4-3082D53652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186" y="3921859"/>
            <a:ext cx="1139472" cy="347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Google Shape;2239;p443"/>
          <p:cNvSpPr txBox="1">
            <a:spLocks noGrp="1"/>
          </p:cNvSpPr>
          <p:nvPr>
            <p:ph type="title"/>
          </p:nvPr>
        </p:nvSpPr>
        <p:spPr>
          <a:xfrm>
            <a:off x="519250" y="341960"/>
            <a:ext cx="8001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Literacy Screener Components</a:t>
            </a:r>
            <a:endParaRPr sz="32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pse"/>
            </a:endParaRPr>
          </a:p>
        </p:txBody>
      </p:sp>
      <p:graphicFrame>
        <p:nvGraphicFramePr>
          <p:cNvPr id="2240" name="Google Shape;2240;p443"/>
          <p:cNvGraphicFramePr/>
          <p:nvPr>
            <p:extLst>
              <p:ext uri="{D42A27DB-BD31-4B8C-83A1-F6EECF244321}">
                <p14:modId xmlns:p14="http://schemas.microsoft.com/office/powerpoint/2010/main" val="3553719641"/>
              </p:ext>
            </p:extLst>
          </p:nvPr>
        </p:nvGraphicFramePr>
        <p:xfrm>
          <a:off x="556181" y="1298826"/>
          <a:ext cx="7256651" cy="1933910"/>
        </p:xfrm>
        <a:graphic>
          <a:graphicData uri="http://schemas.openxmlformats.org/drawingml/2006/table">
            <a:tbl>
              <a:tblPr firstRow="1" bandRow="1">
                <a:noFill/>
                <a:tableStyleId>{EC0850C2-707F-426A-972A-71BE49F4692E}</a:tableStyleId>
              </a:tblPr>
              <a:tblGrid>
                <a:gridCol w="2686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Measure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Grade K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Grade 1</a:t>
                      </a:r>
                      <a:endParaRPr sz="12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Grade 2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Grade 3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Grade 4-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Letter Naming Fluency </a:t>
                      </a:r>
                      <a:endParaRPr sz="110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787B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sz="10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787B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00" b="1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sz="10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Phonemic Segmentation </a:t>
                      </a:r>
                      <a:r>
                        <a:rPr lang="en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Fluency </a:t>
                      </a:r>
                      <a:endParaRPr sz="110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sz="10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sz="1000" b="1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Nonsense Word Fluency </a:t>
                      </a:r>
                      <a:endParaRPr sz="110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787B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Word Reading Fluency </a:t>
                      </a:r>
                      <a:endParaRPr sz="110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787B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O</a:t>
                      </a:r>
                      <a:r>
                        <a:rPr lang="en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ral Reading Fluency </a:t>
                      </a:r>
                      <a:endParaRPr sz="110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Maze (Basic Comprehension) </a:t>
                      </a:r>
                      <a:r>
                        <a:rPr lang="en" sz="900" b="1" u="none" strike="noStrike" cap="none" dirty="0">
                          <a:solidFill>
                            <a:schemeClr val="tx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**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sz="1000" b="1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241" name="Google Shape;2241;p4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395413" y="2203090"/>
            <a:ext cx="1635874" cy="736351"/>
          </a:xfrm>
          <a:prstGeom prst="rect">
            <a:avLst/>
          </a:prstGeom>
          <a:noFill/>
          <a:ln>
            <a:noFill/>
          </a:ln>
        </p:spPr>
      </p:pic>
      <p:sp>
        <p:nvSpPr>
          <p:cNvPr id="2242" name="Google Shape;2242;p443"/>
          <p:cNvSpPr txBox="1"/>
          <p:nvPr/>
        </p:nvSpPr>
        <p:spPr>
          <a:xfrm>
            <a:off x="611874" y="4253209"/>
            <a:ext cx="7233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*</a:t>
            </a:r>
            <a:r>
              <a:rPr lang="en" sz="1000" b="1" dirty="0">
                <a:solidFill>
                  <a:schemeClr val="dk2"/>
                </a:solidFill>
                <a:latin typeface="+mj-lt"/>
                <a:ea typeface="Open Sans"/>
                <a:cs typeface="Open Sans"/>
                <a:sym typeface="Open Sans"/>
              </a:rPr>
              <a:t> Additional Assessment for students who score a </a:t>
            </a:r>
            <a:r>
              <a:rPr lang="en" sz="1000" b="1" dirty="0">
                <a:solidFill>
                  <a:srgbClr val="FF0000"/>
                </a:solidFill>
                <a:latin typeface="+mj-lt"/>
                <a:ea typeface="Open Sans"/>
                <a:cs typeface="Open Sans"/>
                <a:sym typeface="Open Sans"/>
              </a:rPr>
              <a:t>Well Below Benchmark</a:t>
            </a:r>
            <a:r>
              <a:rPr lang="en" sz="1000" b="1" dirty="0">
                <a:solidFill>
                  <a:schemeClr val="dk2"/>
                </a:solidFill>
                <a:latin typeface="+mj-lt"/>
                <a:ea typeface="Open Sans"/>
                <a:cs typeface="Open Sans"/>
                <a:sym typeface="Open Sans"/>
              </a:rPr>
              <a:t> Composite Score</a:t>
            </a:r>
            <a:endParaRPr sz="1000" b="1" dirty="0">
              <a:solidFill>
                <a:schemeClr val="dk2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** </a:t>
            </a:r>
            <a:r>
              <a:rPr lang="en" sz="1000" b="1" dirty="0">
                <a:solidFill>
                  <a:schemeClr val="dk2"/>
                </a:solidFill>
                <a:latin typeface="+mj-lt"/>
                <a:ea typeface="Open Sans"/>
                <a:cs typeface="Open Sans"/>
                <a:sym typeface="Open Sans"/>
              </a:rPr>
              <a:t>Maze, Vocabulary and Spelling and RAN are assigned in the Online Assessment Manager </a:t>
            </a:r>
            <a:endParaRPr sz="1000" b="1" dirty="0">
              <a:solidFill>
                <a:schemeClr val="dk2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243" name="Google Shape;2243;p443"/>
          <p:cNvGraphicFramePr/>
          <p:nvPr>
            <p:extLst>
              <p:ext uri="{D42A27DB-BD31-4B8C-83A1-F6EECF244321}">
                <p14:modId xmlns:p14="http://schemas.microsoft.com/office/powerpoint/2010/main" val="3937721642"/>
              </p:ext>
            </p:extLst>
          </p:nvPr>
        </p:nvGraphicFramePr>
        <p:xfrm>
          <a:off x="551061" y="3232155"/>
          <a:ext cx="7325800" cy="877420"/>
        </p:xfrm>
        <a:graphic>
          <a:graphicData uri="http://schemas.openxmlformats.org/drawingml/2006/table">
            <a:tbl>
              <a:tblPr firstRow="1" bandRow="1">
                <a:noFill/>
                <a:tableStyleId>{EC0850C2-707F-426A-972A-71BE49F4692E}</a:tableStyleId>
              </a:tblPr>
              <a:tblGrid>
                <a:gridCol w="272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0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0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7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Vocabulary</a:t>
                      </a:r>
                      <a:r>
                        <a:rPr lang="en" sz="800" b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**</a:t>
                      </a:r>
                      <a:endParaRPr sz="800" b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787B"/>
                        </a:buClr>
                        <a:buSzPts val="18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Rapid Automatized Naming (RAN) </a:t>
                      </a:r>
                      <a:r>
                        <a:rPr lang="en" sz="900" b="1" dirty="0">
                          <a:solidFill>
                            <a:schemeClr val="tx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*/**</a:t>
                      </a:r>
                      <a:endParaRPr sz="900" b="1" u="none" strike="noStrike" cap="none" dirty="0">
                        <a:solidFill>
                          <a:schemeClr val="tx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Spelling </a:t>
                      </a:r>
                      <a:r>
                        <a:rPr lang="en" sz="900" b="1" u="none" strike="noStrike" cap="none" dirty="0">
                          <a:solidFill>
                            <a:schemeClr val="tx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* / **</a:t>
                      </a:r>
                      <a:endParaRPr sz="800" b="1" u="none" strike="noStrike" cap="none" dirty="0">
                        <a:solidFill>
                          <a:schemeClr val="tx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sz="1000" b="1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sz="1000" b="1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p413"/>
          <p:cNvSpPr txBox="1">
            <a:spLocks noGrp="1"/>
          </p:cNvSpPr>
          <p:nvPr>
            <p:ph type="title"/>
          </p:nvPr>
        </p:nvSpPr>
        <p:spPr>
          <a:xfrm>
            <a:off x="627159" y="379453"/>
            <a:ext cx="8001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Headlines</a:t>
            </a:r>
            <a:r>
              <a:rPr lang="en" sz="3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3" name="Google Shape;1953;p413"/>
          <p:cNvSpPr txBox="1"/>
          <p:nvPr/>
        </p:nvSpPr>
        <p:spPr>
          <a:xfrm>
            <a:off x="197117" y="908524"/>
            <a:ext cx="8300087" cy="413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Fewer Students</a:t>
            </a:r>
            <a:r>
              <a:rPr lang="en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 are starting the year (each year) at Well Below Benchmark </a:t>
            </a:r>
            <a:endParaRPr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88% of students</a:t>
            </a:r>
            <a:r>
              <a:rPr lang="en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 who score at Benchmark at BOY </a:t>
            </a:r>
            <a:r>
              <a:rPr lang="en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remain At/above Benchmark at EOY</a:t>
            </a:r>
            <a:endParaRPr sz="20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97% of students</a:t>
            </a:r>
            <a:r>
              <a:rPr lang="en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 who score Above Benchmark at BOY </a:t>
            </a:r>
            <a:r>
              <a:rPr lang="en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remain At/above Benchmark at EOY</a:t>
            </a:r>
            <a:endParaRPr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Progress monitoring usage has </a:t>
            </a:r>
            <a:r>
              <a:rPr lang="en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increased</a:t>
            </a:r>
            <a:r>
              <a:rPr lang="en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 throughout the 25-26 school year. </a:t>
            </a:r>
            <a:endParaRPr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Ongoing Professional Development </a:t>
            </a:r>
            <a:r>
              <a:rPr lang="en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offered to Alaska Educators and Leaders; Calibration Course enhancements based on user feedback </a:t>
            </a:r>
            <a:endParaRPr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45F831-66CA-5C61-526F-27152A6D2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482" y="210891"/>
            <a:ext cx="1006118" cy="9851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F45B2E-290E-592A-1ADF-E26F34A052E7}"/>
              </a:ext>
            </a:extLst>
          </p:cNvPr>
          <p:cNvSpPr txBox="1"/>
          <p:nvPr/>
        </p:nvSpPr>
        <p:spPr>
          <a:xfrm>
            <a:off x="2144756" y="4700439"/>
            <a:ext cx="4854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 BOY – Beginning of Year; EOY – End of Year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p415"/>
          <p:cNvSpPr txBox="1">
            <a:spLocks noGrp="1"/>
          </p:cNvSpPr>
          <p:nvPr>
            <p:ph type="title"/>
          </p:nvPr>
        </p:nvSpPr>
        <p:spPr>
          <a:xfrm>
            <a:off x="188425" y="346964"/>
            <a:ext cx="88578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BOY- EOY Composite Scores 23-24 through 25-26 </a:t>
            </a:r>
            <a:endParaRPr sz="32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0" name="Google Shape;1970;p415"/>
          <p:cNvSpPr/>
          <p:nvPr/>
        </p:nvSpPr>
        <p:spPr>
          <a:xfrm>
            <a:off x="2039284" y="2878314"/>
            <a:ext cx="283200" cy="1280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415"/>
          <p:cNvSpPr/>
          <p:nvPr/>
        </p:nvSpPr>
        <p:spPr>
          <a:xfrm>
            <a:off x="3279300" y="2549770"/>
            <a:ext cx="283200" cy="16086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415"/>
          <p:cNvSpPr/>
          <p:nvPr/>
        </p:nvSpPr>
        <p:spPr>
          <a:xfrm>
            <a:off x="4530654" y="2258925"/>
            <a:ext cx="283200" cy="1910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415"/>
          <p:cNvSpPr/>
          <p:nvPr/>
        </p:nvSpPr>
        <p:spPr>
          <a:xfrm>
            <a:off x="5782004" y="2246433"/>
            <a:ext cx="283200" cy="1910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4" name="Google Shape;1974;p4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5735" y="3096910"/>
            <a:ext cx="283200" cy="2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5" name="Google Shape;1975;p4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7069" y="2637505"/>
            <a:ext cx="283200" cy="2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6" name="Google Shape;1976;p4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5727" y="2438950"/>
            <a:ext cx="283200" cy="2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7" name="Google Shape;1977;p4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5714" y="2348325"/>
            <a:ext cx="283200" cy="2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2A04D1-DCB8-2557-D045-521DD70F2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449" y="1102157"/>
            <a:ext cx="6181329" cy="36370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417"/>
          <p:cNvSpPr txBox="1">
            <a:spLocks noGrp="1"/>
          </p:cNvSpPr>
          <p:nvPr>
            <p:ph type="title"/>
          </p:nvPr>
        </p:nvSpPr>
        <p:spPr>
          <a:xfrm>
            <a:off x="571500" y="335581"/>
            <a:ext cx="8001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Alaska BOY- EOY K-3 Composite Scores 25-26  </a:t>
            </a:r>
            <a:endParaRPr sz="32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02" name="Google Shape;2002;p417"/>
          <p:cNvSpPr/>
          <p:nvPr/>
        </p:nvSpPr>
        <p:spPr>
          <a:xfrm>
            <a:off x="87464" y="2336088"/>
            <a:ext cx="1789042" cy="1771800"/>
          </a:xfrm>
          <a:prstGeom prst="roundRect">
            <a:avLst>
              <a:gd name="adj" fmla="val 16667"/>
            </a:avLst>
          </a:prstGeom>
          <a:solidFill>
            <a:srgbClr val="F37321"/>
          </a:solidFill>
          <a:ln w="9525" cap="flat" cmpd="sng">
            <a:solidFill>
              <a:srgbClr val="F373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E6E7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4,264 fewer </a:t>
            </a:r>
            <a:r>
              <a:rPr lang="en" sz="1800" dirty="0">
                <a:solidFill>
                  <a:srgbClr val="E6E7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students are well below benchmark at EOY! </a:t>
            </a:r>
            <a:endParaRPr sz="1800" dirty="0">
              <a:solidFill>
                <a:srgbClr val="E6E7E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03" name="Google Shape;2003;p417"/>
          <p:cNvSpPr/>
          <p:nvPr/>
        </p:nvSpPr>
        <p:spPr>
          <a:xfrm>
            <a:off x="7507521" y="1525056"/>
            <a:ext cx="1549015" cy="1771800"/>
          </a:xfrm>
          <a:prstGeom prst="roundRect">
            <a:avLst>
              <a:gd name="adj" fmla="val 16667"/>
            </a:avLst>
          </a:prstGeom>
          <a:solidFill>
            <a:srgbClr val="F37321"/>
          </a:solidFill>
          <a:ln w="9525" cap="flat" cmpd="sng">
            <a:solidFill>
              <a:srgbClr val="F373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E6E7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3,771 more </a:t>
            </a:r>
            <a:r>
              <a:rPr lang="en" sz="1800" dirty="0">
                <a:solidFill>
                  <a:srgbClr val="E6E7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students are at and above benchmark at EOY!</a:t>
            </a:r>
            <a:r>
              <a:rPr lang="en" sz="1800" dirty="0">
                <a:solidFill>
                  <a:srgbClr val="F373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this</a:t>
            </a:r>
            <a:r>
              <a:rPr lang="en" dirty="0">
                <a:solidFill>
                  <a:srgbClr val="F37321"/>
                </a:solidFill>
                <a:latin typeface="Open Sans"/>
                <a:ea typeface="Open Sans"/>
                <a:cs typeface="Open Sans"/>
                <a:sym typeface="Open Sans"/>
              </a:rPr>
              <a:t>ar</a:t>
            </a:r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0D99EA-ECFE-D0CC-B5B5-DDFA52EB1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r="1562"/>
          <a:stretch>
            <a:fillRect/>
          </a:stretch>
        </p:blipFill>
        <p:spPr bwMode="auto">
          <a:xfrm>
            <a:off x="1892409" y="1122254"/>
            <a:ext cx="5542061" cy="35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438"/>
          <p:cNvSpPr txBox="1">
            <a:spLocks noGrp="1"/>
          </p:cNvSpPr>
          <p:nvPr>
            <p:ph type="title"/>
          </p:nvPr>
        </p:nvSpPr>
        <p:spPr>
          <a:xfrm>
            <a:off x="590400" y="550013"/>
            <a:ext cx="80010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4343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Alaska Growth BOY- EOY 25-26 </a:t>
            </a:r>
            <a:br>
              <a:rPr lang="en" sz="3200" b="1" dirty="0">
                <a:solidFill>
                  <a:srgbClr val="4343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" sz="2800" b="1" dirty="0">
                <a:solidFill>
                  <a:srgbClr val="4343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Compared to National Norms</a:t>
            </a:r>
            <a:endParaRPr sz="3200" b="1" dirty="0">
              <a:solidFill>
                <a:srgbClr val="43434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5" name="Google Shape;2195;p438"/>
          <p:cNvSpPr txBox="1"/>
          <p:nvPr/>
        </p:nvSpPr>
        <p:spPr>
          <a:xfrm>
            <a:off x="7749000" y="2036725"/>
            <a:ext cx="168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6" name="Google Shape;2196;p438"/>
          <p:cNvSpPr txBox="1"/>
          <p:nvPr/>
        </p:nvSpPr>
        <p:spPr>
          <a:xfrm>
            <a:off x="7204075" y="3043775"/>
            <a:ext cx="212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7" name="Google Shape;2197;p438"/>
          <p:cNvSpPr/>
          <p:nvPr/>
        </p:nvSpPr>
        <p:spPr>
          <a:xfrm>
            <a:off x="158032" y="1401732"/>
            <a:ext cx="1821123" cy="2879618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Alaska students are on track with peers nationwide making average or better growth on DIBELS 8 throughout the 25-26  SY. </a:t>
            </a:r>
            <a:r>
              <a:rPr lang="en" sz="1800" dirty="0">
                <a:solidFill>
                  <a:srgbClr val="4343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CEBFD87-7B9A-585A-046E-D3E56223B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4932" r="3007" b="3574"/>
          <a:stretch>
            <a:fillRect/>
          </a:stretch>
        </p:blipFill>
        <p:spPr bwMode="auto">
          <a:xfrm>
            <a:off x="2178656" y="1294293"/>
            <a:ext cx="5820355" cy="349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C796E4A-7E0D-A549-419B-FA2D8FE0394F}"/>
              </a:ext>
            </a:extLst>
          </p:cNvPr>
          <p:cNvCxnSpPr>
            <a:cxnSpLocks/>
          </p:cNvCxnSpPr>
          <p:nvPr/>
        </p:nvCxnSpPr>
        <p:spPr>
          <a:xfrm>
            <a:off x="2916024" y="2340371"/>
            <a:ext cx="5082987" cy="0"/>
          </a:xfrm>
          <a:prstGeom prst="line">
            <a:avLst/>
          </a:prstGeom>
          <a:ln w="285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ading Comprehension is a much talked about topic which creates a fair  amount of stress for teachers as we all want our students to comprehend  what they read. Am I right? It's">
            <a:extLst>
              <a:ext uri="{FF2B5EF4-FFF2-40B4-BE49-F238E27FC236}">
                <a16:creationId xmlns:a16="http://schemas.microsoft.com/office/drawing/2014/main" id="{B6EAF3A3-960B-395D-58F2-75C68CB2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5" y="330668"/>
            <a:ext cx="4151876" cy="415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3B2891-3F89-0983-AC1B-A2B150070092}"/>
              </a:ext>
            </a:extLst>
          </p:cNvPr>
          <p:cNvSpPr/>
          <p:nvPr/>
        </p:nvSpPr>
        <p:spPr>
          <a:xfrm>
            <a:off x="4966076" y="2495816"/>
            <a:ext cx="3405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4407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5089456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mplify G-Slides Template">
  <a:themeElements>
    <a:clrScheme name="Simple Light">
      <a:dk1>
        <a:srgbClr val="F37321"/>
      </a:dk1>
      <a:lt1>
        <a:srgbClr val="FFFFFF"/>
      </a:lt1>
      <a:dk2>
        <a:srgbClr val="77787B"/>
      </a:dk2>
      <a:lt2>
        <a:srgbClr val="E6E7E8"/>
      </a:lt2>
      <a:accent1>
        <a:srgbClr val="8DC63F"/>
      </a:accent1>
      <a:accent2>
        <a:srgbClr val="13B5EA"/>
      </a:accent2>
      <a:accent3>
        <a:srgbClr val="9B5BA5"/>
      </a:accent3>
      <a:accent4>
        <a:srgbClr val="009F93"/>
      </a:accent4>
      <a:accent5>
        <a:srgbClr val="FFFFFF"/>
      </a:accent5>
      <a:accent6>
        <a:srgbClr val="FFFFFF"/>
      </a:accent6>
      <a:hlink>
        <a:srgbClr val="F373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mplify G-Slides Template">
  <a:themeElements>
    <a:clrScheme name="Simple Light">
      <a:dk1>
        <a:srgbClr val="F37321"/>
      </a:dk1>
      <a:lt1>
        <a:srgbClr val="FFFFFF"/>
      </a:lt1>
      <a:dk2>
        <a:srgbClr val="77787B"/>
      </a:dk2>
      <a:lt2>
        <a:srgbClr val="E6E7E8"/>
      </a:lt2>
      <a:accent1>
        <a:srgbClr val="8DC63F"/>
      </a:accent1>
      <a:accent2>
        <a:srgbClr val="13B5EA"/>
      </a:accent2>
      <a:accent3>
        <a:srgbClr val="9B5BA5"/>
      </a:accent3>
      <a:accent4>
        <a:srgbClr val="009F93"/>
      </a:accent4>
      <a:accent5>
        <a:srgbClr val="FFFFFF"/>
      </a:accent5>
      <a:accent6>
        <a:srgbClr val="FFFFFF"/>
      </a:accent6>
      <a:hlink>
        <a:srgbClr val="F373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CLASS G-Slides Template">
  <a:themeElements>
    <a:clrScheme name="Simple Light">
      <a:dk1>
        <a:srgbClr val="F37321"/>
      </a:dk1>
      <a:lt1>
        <a:srgbClr val="FFFFFF"/>
      </a:lt1>
      <a:dk2>
        <a:srgbClr val="77787B"/>
      </a:dk2>
      <a:lt2>
        <a:srgbClr val="E6E7E8"/>
      </a:lt2>
      <a:accent1>
        <a:srgbClr val="8DC63F"/>
      </a:accent1>
      <a:accent2>
        <a:srgbClr val="13B5EA"/>
      </a:accent2>
      <a:accent3>
        <a:srgbClr val="9B5BA5"/>
      </a:accent3>
      <a:accent4>
        <a:srgbClr val="009F93"/>
      </a:accent4>
      <a:accent5>
        <a:srgbClr val="FFFFFF"/>
      </a:accent5>
      <a:accent6>
        <a:srgbClr val="FFFFFF"/>
      </a:accent6>
      <a:hlink>
        <a:srgbClr val="F373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024.03.21 - mCLASS PD design - GSlides template">
  <a:themeElements>
    <a:clrScheme name="Simple Light">
      <a:dk1>
        <a:srgbClr val="F37321"/>
      </a:dk1>
      <a:lt1>
        <a:srgbClr val="FFFFFF"/>
      </a:lt1>
      <a:dk2>
        <a:srgbClr val="464646"/>
      </a:dk2>
      <a:lt2>
        <a:srgbClr val="E6E7E8"/>
      </a:lt2>
      <a:accent1>
        <a:srgbClr val="77787B"/>
      </a:accent1>
      <a:accent2>
        <a:srgbClr val="FFECDE"/>
      </a:accent2>
      <a:accent3>
        <a:srgbClr val="D9D9D9"/>
      </a:accent3>
      <a:accent4>
        <a:srgbClr val="009F93"/>
      </a:accent4>
      <a:accent5>
        <a:srgbClr val="2462A7"/>
      </a:accent5>
      <a:accent6>
        <a:srgbClr val="9B5BA5"/>
      </a:accent6>
      <a:hlink>
        <a:srgbClr val="F373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592C70D1BCE649BD355E72285ED8EB" ma:contentTypeVersion="3" ma:contentTypeDescription="Create a new document." ma:contentTypeScope="" ma:versionID="e24ea8b59fca31dc4911493474cab585">
  <xsd:schema xmlns:xsd="http://www.w3.org/2001/XMLSchema" xmlns:xs="http://www.w3.org/2001/XMLSchema" xmlns:p="http://schemas.microsoft.com/office/2006/metadata/properties" xmlns:ns2="9ed388f7-4991-454b-8493-2cd1b96adcf8" targetNamespace="http://schemas.microsoft.com/office/2006/metadata/properties" ma:root="true" ma:fieldsID="4f2daf34263b172a69d7994f78b3eaba" ns2:_="">
    <xsd:import namespace="9ed388f7-4991-454b-8493-2cd1b96adc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d388f7-4991-454b-8493-2cd1b96adc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0ED8C2-42F0-4834-91B1-D73F2F003BAF}"/>
</file>

<file path=customXml/itemProps2.xml><?xml version="1.0" encoding="utf-8"?>
<ds:datastoreItem xmlns:ds="http://schemas.openxmlformats.org/officeDocument/2006/customXml" ds:itemID="{4B1418B9-5AE9-40D7-8D6B-411859E65767}"/>
</file>

<file path=customXml/itemProps3.xml><?xml version="1.0" encoding="utf-8"?>
<ds:datastoreItem xmlns:ds="http://schemas.openxmlformats.org/officeDocument/2006/customXml" ds:itemID="{C62358CD-0248-467A-8CC4-56F67A1132B1}"/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444</Words>
  <Application>Microsoft Office PowerPoint</Application>
  <PresentationFormat>On-screen Show (16:9)</PresentationFormat>
  <Paragraphs>87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Calibri</vt:lpstr>
      <vt:lpstr>Merriweather Sans</vt:lpstr>
      <vt:lpstr>Open Sans SemiBold</vt:lpstr>
      <vt:lpstr>Copse</vt:lpstr>
      <vt:lpstr>Arial</vt:lpstr>
      <vt:lpstr>Open Sans Light</vt:lpstr>
      <vt:lpstr>Open Sans</vt:lpstr>
      <vt:lpstr>Simple Light</vt:lpstr>
      <vt:lpstr>Amplify G-Slides Template</vt:lpstr>
      <vt:lpstr>Amplify G-Slides Template</vt:lpstr>
      <vt:lpstr>mCLASS G-Slides Template</vt:lpstr>
      <vt:lpstr>2024.03.21 - mCLASS PD design - GSlides template</vt:lpstr>
      <vt:lpstr>Alaska State-wide Literacy Screener  Statutory Requirement AS 14.30.760</vt:lpstr>
      <vt:lpstr>Literacy Screener Components</vt:lpstr>
      <vt:lpstr>Headlines </vt:lpstr>
      <vt:lpstr>BOY- EOY Composite Scores 23-24 through 25-26 </vt:lpstr>
      <vt:lpstr>Alaska BOY- EOY K-3 Composite Scores 25-26  </vt:lpstr>
      <vt:lpstr>Alaska Growth BOY- EOY 25-26  Compared to National Norms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Moffitt, Kathy A (EED)</cp:lastModifiedBy>
  <cp:revision>16</cp:revision>
  <dcterms:modified xsi:type="dcterms:W3CDTF">2026-06-03T07:54:13Z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0x01010073592C70D1BCE649BD355E72285ED8EB</vt:lpwstr>
  </property>
</Properties>
</file>